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3" r:id="rId15"/>
    <p:sldId id="272" r:id="rId16"/>
    <p:sldId id="266" r:id="rId17"/>
    <p:sldId id="268" r:id="rId18"/>
    <p:sldId id="269" r:id="rId19"/>
  </p:sldIdLst>
  <p:sldSz cx="12192000" cy="6858000"/>
  <p:notesSz cx="9872663" cy="67389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6149" autoAdjust="0"/>
  </p:normalViewPr>
  <p:slideViewPr>
    <p:cSldViewPr snapToGrid="0">
      <p:cViewPr varScale="1">
        <p:scale>
          <a:sx n="81" d="100"/>
          <a:sy n="81" d="100"/>
        </p:scale>
        <p:origin x="120" y="582"/>
      </p:cViewPr>
      <p:guideLst/>
    </p:cSldViewPr>
  </p:slideViewPr>
  <p:outlineViewPr>
    <p:cViewPr>
      <p:scale>
        <a:sx n="33" d="100"/>
        <a:sy n="33" d="100"/>
      </p:scale>
      <p:origin x="0" y="-4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3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5" cy="338117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5" cy="338117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260300B3-8F3A-4C1C-8651-E3BD0B3B831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00823"/>
            <a:ext cx="4278155" cy="33811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2224" y="6400823"/>
            <a:ext cx="4278155" cy="33811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077A8C30-896E-4B2E-9004-857AFE4B1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000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889" cy="338297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1597" y="0"/>
            <a:ext cx="4279478" cy="338297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3AF05D8E-D1CA-4925-8E98-4B0B2F940F1C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4950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8061" y="3243204"/>
            <a:ext cx="7898130" cy="2653963"/>
          </a:xfrm>
          <a:prstGeom prst="rect">
            <a:avLst/>
          </a:prstGeom>
        </p:spPr>
        <p:txBody>
          <a:bodyPr vert="horz" lIns="91486" tIns="45743" rIns="91486" bIns="4574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00641"/>
            <a:ext cx="4277889" cy="338297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1597" y="6400641"/>
            <a:ext cx="4279478" cy="338297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ACC337CE-AB31-4A41-95D2-EFDB5100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2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337CE-AB31-4A41-95D2-EFDB5100217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75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33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0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25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2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21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13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86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84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22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87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37AD-24E0-4510-9AFD-1F915F9FD6CB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D9BC-8FBD-45E7-AD0D-FB5AC1AE5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02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www.google.co.jp/imgres?imgurl=http://freebies-db.com/wp-content/uploads/2014/05/free-illustration-jogging-woman-irasutoya.jpg&amp;imgrefurl=http://healthil.jp/33526&amp;docid=LB4ZjiqzonC8UM&amp;tbnid=B3rfJ97QQtNFXM:&amp;w=400&amp;h=400&amp;bih=911&amp;biw=1625&amp;ved=0ahUKEwiW6fmuhpvNAhXB3KYKHTVnCGkQxiAIAg&amp;iact=c&amp;ictx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jp/url?sa=i&amp;rct=j&amp;q=&amp;esrc=s&amp;source=images&amp;cd=&amp;cad=rja&amp;uact=8&amp;ved=0ahUKEwjnx5CXiZvNAhVF4qYKHXQ1DXAQjRwIBQ&amp;url=https://www.city.kashiwazaki.lg.jp/chikihoken/kenko/kenko/shisaku/documents/kenkouzousin151204.pdf&amp;bvm=bv.124088155,d.dGY&amp;psig=AFQjCNEobSzZVj1DzUsEWpdIrewNPQ-UZg&amp;ust=1465565217043554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.jp/url?sa=i&amp;rct=j&amp;q=&amp;esrc=s&amp;source=images&amp;cd=&amp;cad=rja&amp;uact=8&amp;ved=0ahUKEwio6rz5lvXLAhVKJZQKHeWSCFIQjRwIBw&amp;url=http://shinagawaph.blog.fc2.com/blog-entry-21.html&amp;bvm=bv.118443451,d.dGY&amp;psig=AFQjCNGjUtTBEDtd9siAg4K9pjlNGev0dg&amp;ust=145986587875959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「いきいきとうごう健康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マイレージ」って</a:t>
            </a:r>
            <a:r>
              <a:rPr kumimoji="1" lang="ja-JP" altLang="en-US" dirty="0" err="1" smtClean="0"/>
              <a:t>な</a:t>
            </a:r>
            <a:r>
              <a:rPr kumimoji="1" lang="ja-JP" altLang="en-US" dirty="0" smtClean="0"/>
              <a:t>あに？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kumimoji="1" lang="ja-JP" altLang="en-US" dirty="0" smtClean="0"/>
              <a:t>～お得と健康を手に入れよう～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東郷町役場　健康保険課　成人保健係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607" y="3509963"/>
            <a:ext cx="2953308" cy="28006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6" y="3193961"/>
            <a:ext cx="2745882" cy="29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9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/>
          <p:nvPr/>
        </p:nvPicPr>
        <p:blipFill rotWithShape="1">
          <a:blip r:embed="rId2"/>
          <a:srcRect l="28427" t="49829" r="28454" b="20140"/>
          <a:stretch/>
        </p:blipFill>
        <p:spPr bwMode="auto">
          <a:xfrm>
            <a:off x="6544218" y="1615427"/>
            <a:ext cx="5083147" cy="3707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①～③の合計を計算する</a:t>
            </a:r>
            <a:endParaRPr kumimoji="1" lang="ja-JP" altLang="en-US" dirty="0"/>
          </a:p>
        </p:txBody>
      </p:sp>
      <p:sp>
        <p:nvSpPr>
          <p:cNvPr id="9" name="ドーナツ 8"/>
          <p:cNvSpPr/>
          <p:nvPr/>
        </p:nvSpPr>
        <p:spPr>
          <a:xfrm>
            <a:off x="10157871" y="1428087"/>
            <a:ext cx="1460031" cy="1017430"/>
          </a:xfrm>
          <a:prstGeom prst="donut">
            <a:avLst>
              <a:gd name="adj" fmla="val 80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856912" y="1891584"/>
            <a:ext cx="1918952" cy="373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１０５</a:t>
            </a:r>
            <a:endParaRPr kumimoji="1" lang="ja-JP" altLang="en-US" sz="24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8675115" y="2414989"/>
            <a:ext cx="1918952" cy="373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6300304" y="1936802"/>
            <a:ext cx="1700660" cy="381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６０　　　　</a:t>
            </a:r>
            <a:endParaRPr kumimoji="1" lang="ja-JP" altLang="en-US" sz="24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7508060" y="1899406"/>
            <a:ext cx="1700660" cy="381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２</a:t>
            </a:r>
            <a:r>
              <a:rPr lang="ja-JP" altLang="en-US" sz="2400" b="1" dirty="0" smtClean="0"/>
              <a:t>０　　　　</a:t>
            </a:r>
            <a:endParaRPr kumimoji="1" lang="ja-JP" altLang="en-US" sz="24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8772047" y="1918104"/>
            <a:ext cx="1700660" cy="381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２５　　　　</a:t>
            </a:r>
            <a:endParaRPr kumimoji="1" lang="ja-JP" altLang="en-US" sz="24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68" y="4719601"/>
            <a:ext cx="1635617" cy="2046323"/>
          </a:xfrm>
          <a:prstGeom prst="rect">
            <a:avLst/>
          </a:prstGeom>
        </p:spPr>
      </p:pic>
      <p:sp>
        <p:nvSpPr>
          <p:cNvPr id="17" name="角丸四角形吹き出し 16"/>
          <p:cNvSpPr/>
          <p:nvPr/>
        </p:nvSpPr>
        <p:spPr>
          <a:xfrm>
            <a:off x="8504818" y="348131"/>
            <a:ext cx="3118914" cy="666418"/>
          </a:xfrm>
          <a:prstGeom prst="wedgeRoundRectCallout">
            <a:avLst>
              <a:gd name="adj1" fmla="val -65020"/>
              <a:gd name="adj2" fmla="val 4019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合計ポイントとアンケートも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記入しなくちゃ。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33" y="198207"/>
            <a:ext cx="1137231" cy="1280439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5589432" y="4563329"/>
            <a:ext cx="4398684" cy="1951073"/>
          </a:xfrm>
          <a:prstGeom prst="wedgeRoundRectCallout">
            <a:avLst>
              <a:gd name="adj1" fmla="val 59417"/>
              <a:gd name="adj2" fmla="val 11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合計ポイントが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100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ポイント貯まったら</a:t>
            </a:r>
            <a:r>
              <a:rPr kumimoji="1" lang="ja-JP" altLang="en-US" sz="2000" b="1" dirty="0" smtClean="0"/>
              <a:t>、</a:t>
            </a:r>
            <a:r>
              <a:rPr kumimoji="1" lang="ja-JP" altLang="en-US" sz="2400" b="1" dirty="0" smtClean="0"/>
              <a:t>健康保険課へ提出に行って</a:t>
            </a:r>
            <a:endParaRPr kumimoji="1" lang="en-US" altLang="ja-JP" sz="2400" b="1" dirty="0" smtClean="0"/>
          </a:p>
          <a:p>
            <a:pPr algn="ctr"/>
            <a:r>
              <a:rPr lang="ja-JP" altLang="en-US" sz="2400" b="1" dirty="0" smtClean="0"/>
              <a:t>お得</a:t>
            </a:r>
            <a:r>
              <a:rPr lang="ja-JP" altLang="en-US" sz="2400" b="1" dirty="0"/>
              <a:t>を</a:t>
            </a:r>
            <a:r>
              <a:rPr lang="ja-JP" altLang="en-US" sz="2400" b="1" dirty="0" smtClean="0"/>
              <a:t>ＧＥＴしよう！</a:t>
            </a:r>
            <a:endParaRPr lang="en-US" altLang="ja-JP" sz="2400" b="1" dirty="0" smtClean="0"/>
          </a:p>
          <a:p>
            <a:pPr algn="ctr"/>
            <a:r>
              <a:rPr kumimoji="1" lang="ja-JP" altLang="en-US" sz="2000" b="1" dirty="0" smtClean="0"/>
              <a:t>先着</a:t>
            </a:r>
            <a:r>
              <a:rPr lang="en-US" altLang="ja-JP" sz="2000" b="1" dirty="0"/>
              <a:t>50</a:t>
            </a:r>
            <a:r>
              <a:rPr kumimoji="1" lang="ja-JP" altLang="en-US" sz="2000" b="1" dirty="0" smtClean="0"/>
              <a:t>名様にプレゼントもあるわ♪</a:t>
            </a:r>
            <a:endParaRPr kumimoji="1" lang="ja-JP" altLang="en-US" sz="2000" b="1" dirty="0"/>
          </a:p>
        </p:txBody>
      </p:sp>
      <p:sp>
        <p:nvSpPr>
          <p:cNvPr id="20" name="下矢印 19"/>
          <p:cNvSpPr/>
          <p:nvPr/>
        </p:nvSpPr>
        <p:spPr>
          <a:xfrm rot="12967088">
            <a:off x="5500628" y="2006376"/>
            <a:ext cx="312579" cy="27682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l="21818" t="27750" r="43702" b="10521"/>
          <a:stretch/>
        </p:blipFill>
        <p:spPr>
          <a:xfrm>
            <a:off x="522318" y="1116280"/>
            <a:ext cx="4203866" cy="53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お得　その①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愛知県の協力店舗で使用できる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4400" b="1" dirty="0" smtClean="0"/>
              <a:t>優待カード</a:t>
            </a:r>
            <a:endParaRPr lang="en-US" altLang="ja-JP" sz="4400" b="1" dirty="0" smtClean="0"/>
          </a:p>
          <a:p>
            <a:pPr marL="0" indent="0">
              <a:buNone/>
            </a:pPr>
            <a:r>
              <a:rPr kumimoji="1" lang="ja-JP" altLang="en-US" sz="4400" b="1" dirty="0" smtClean="0"/>
              <a:t>「あいち健康づくり応援カード！</a:t>
            </a:r>
            <a:endParaRPr kumimoji="1" lang="en-US" altLang="ja-JP" sz="4400" b="1" dirty="0" smtClean="0"/>
          </a:p>
          <a:p>
            <a:pPr marL="0" indent="0">
              <a:buNone/>
            </a:pPr>
            <a:r>
              <a:rPr lang="ja-JP" altLang="en-US" sz="4400" b="1" dirty="0" smtClean="0"/>
              <a:t>　～ＭｙＣａ～（まいか）」</a:t>
            </a:r>
            <a:endParaRPr lang="en-US" altLang="ja-JP" sz="4400" b="1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　　　　　を全員に進呈！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80" y="374459"/>
            <a:ext cx="2199470" cy="215535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74" y="2117323"/>
            <a:ext cx="3667553" cy="24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85350" cy="1206097"/>
          </a:xfrm>
        </p:spPr>
        <p:txBody>
          <a:bodyPr>
            <a:normAutofit fontScale="90000"/>
          </a:bodyPr>
          <a:lstStyle/>
          <a:p>
            <a:pPr marL="0" indent="0"/>
            <a:r>
              <a:rPr lang="ja-JP" altLang="en-US" b="1" dirty="0"/>
              <a:t>「</a:t>
            </a:r>
            <a:r>
              <a:rPr lang="ja-JP" altLang="en-US" sz="4000" b="1" dirty="0"/>
              <a:t>あいち健康づくり応援カード</a:t>
            </a:r>
            <a:r>
              <a:rPr lang="ja-JP" altLang="en-US" sz="4000" b="1" dirty="0" smtClean="0"/>
              <a:t>！</a:t>
            </a:r>
            <a:r>
              <a:rPr lang="en-US" altLang="ja-JP" sz="4000" b="1" dirty="0" smtClean="0"/>
              <a:t/>
            </a:r>
            <a:br>
              <a:rPr lang="en-US" altLang="ja-JP" sz="4000" b="1" dirty="0" smtClean="0"/>
            </a:br>
            <a:r>
              <a:rPr lang="ja-JP" altLang="en-US" sz="4000" b="1" dirty="0"/>
              <a:t>　</a:t>
            </a:r>
            <a:r>
              <a:rPr lang="ja-JP" altLang="en-US" sz="4000" b="1" dirty="0" smtClean="0"/>
              <a:t>　　～</a:t>
            </a:r>
            <a:r>
              <a:rPr lang="ja-JP" altLang="en-US" sz="4000" b="1" dirty="0"/>
              <a:t>ＭｙＣａ～（まいか）</a:t>
            </a:r>
            <a:r>
              <a:rPr lang="ja-JP" altLang="en-US" sz="4000" b="1" dirty="0" smtClean="0"/>
              <a:t>」のサービス具体例</a:t>
            </a:r>
            <a:endParaRPr kumimoji="1" lang="ja-JP" altLang="en-US" sz="40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621804"/>
              </p:ext>
            </p:extLst>
          </p:nvPr>
        </p:nvGraphicFramePr>
        <p:xfrm>
          <a:off x="838200" y="1571219"/>
          <a:ext cx="10515600" cy="495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店　舗　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サービス内容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びっくりドンキー</a:t>
                      </a:r>
                      <a:r>
                        <a:rPr kumimoji="1" lang="en-US" altLang="ja-JP" dirty="0" smtClean="0"/>
                        <a:t>153</a:t>
                      </a:r>
                      <a:r>
                        <a:rPr kumimoji="1" lang="ja-JP" altLang="en-US" dirty="0" smtClean="0"/>
                        <a:t>広場店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第</a:t>
                      </a:r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日曜日に限り、</a:t>
                      </a:r>
                      <a:r>
                        <a:rPr kumimoji="1" lang="ja-JP" altLang="en-US" dirty="0" err="1" smtClean="0"/>
                        <a:t>ま</a:t>
                      </a:r>
                      <a:r>
                        <a:rPr kumimoji="1" lang="ja-JP" altLang="en-US" dirty="0" smtClean="0"/>
                        <a:t>いかカード持参の上、ハンバーグをお召し上がりの方、合計金額から</a:t>
                      </a:r>
                      <a:r>
                        <a:rPr kumimoji="1" lang="en-US" altLang="ja-JP" dirty="0" smtClean="0"/>
                        <a:t>10</a:t>
                      </a:r>
                      <a:r>
                        <a:rPr kumimoji="1" lang="ja-JP" altLang="en-US" dirty="0" smtClean="0"/>
                        <a:t>％</a:t>
                      </a:r>
                      <a:r>
                        <a:rPr kumimoji="1" lang="en-US" altLang="ja-JP" dirty="0" smtClean="0"/>
                        <a:t>OFF</a:t>
                      </a:r>
                      <a:r>
                        <a:rPr kumimoji="1" lang="ja-JP" altLang="en-US" dirty="0" err="1" smtClean="0"/>
                        <a:t>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カレーハウス</a:t>
                      </a:r>
                      <a:r>
                        <a:rPr kumimoji="1" lang="en-US" altLang="ja-JP" dirty="0" err="1" smtClean="0"/>
                        <a:t>CoCo</a:t>
                      </a:r>
                      <a:r>
                        <a:rPr kumimoji="1" lang="ja-JP" altLang="en-US" dirty="0" smtClean="0"/>
                        <a:t>壱番屋東郷店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平日にカレーをご注文の方に、セットドリンクをサービス。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あしながおじさん焼肉亭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ジュース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杯をサービス。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ギャラタン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自家製ミニチーズまたはりんごの焼菓子をプレゼント。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6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焼肉ホルモン東郷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飲食代</a:t>
                      </a:r>
                      <a:r>
                        <a:rPr kumimoji="1" lang="en-US" altLang="ja-JP" dirty="0" smtClean="0"/>
                        <a:t>5</a:t>
                      </a:r>
                      <a:r>
                        <a:rPr kumimoji="1" lang="ja-JP" altLang="en-US" dirty="0" smtClean="0"/>
                        <a:t>％</a:t>
                      </a:r>
                      <a:r>
                        <a:rPr kumimoji="1" lang="en-US" altLang="ja-JP" dirty="0" smtClean="0"/>
                        <a:t>OFF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グループ上限</a:t>
                      </a:r>
                      <a:r>
                        <a:rPr kumimoji="1" lang="en-US" altLang="ja-JP" dirty="0" smtClean="0"/>
                        <a:t>1,000</a:t>
                      </a:r>
                      <a:r>
                        <a:rPr kumimoji="1" lang="ja-JP" altLang="en-US" dirty="0" smtClean="0"/>
                        <a:t>円まで）（他券との併用不可）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ＤＥＡＲ　ＤＥＡＲ　東郷本店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税別</a:t>
                      </a:r>
                      <a:r>
                        <a:rPr kumimoji="1" lang="en-US" altLang="ja-JP" dirty="0" smtClean="0"/>
                        <a:t>700</a:t>
                      </a:r>
                      <a:r>
                        <a:rPr kumimoji="1" lang="ja-JP" altLang="en-US" dirty="0" smtClean="0"/>
                        <a:t>円以上のご利用で、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ランチ：ソフトドリンクサービス、ディナー：本日のデザートサービス。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6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中華そば　よなき家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飲食代より</a:t>
                      </a:r>
                      <a:r>
                        <a:rPr kumimoji="1" lang="en-US" altLang="ja-JP" dirty="0" smtClean="0"/>
                        <a:t>10</a:t>
                      </a:r>
                      <a:r>
                        <a:rPr kumimoji="1" lang="ja-JP" altLang="en-US" dirty="0" smtClean="0"/>
                        <a:t>％</a:t>
                      </a:r>
                      <a:r>
                        <a:rPr kumimoji="1" lang="en-US" altLang="ja-JP" dirty="0" smtClean="0"/>
                        <a:t>OFF</a:t>
                      </a:r>
                      <a:r>
                        <a:rPr kumimoji="1" lang="ja-JP" altLang="en-US" dirty="0" err="1" smtClean="0"/>
                        <a:t>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6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時計　めがね　宝石　ヤマダ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店内商品すべて表示価格より</a:t>
                      </a:r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割引き。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9942490" y="618186"/>
            <a:ext cx="1532586" cy="734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東郷町内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6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001259" cy="1206097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sz="3600" b="1" dirty="0"/>
              <a:t>「あいち健康づくり応援カード</a:t>
            </a:r>
            <a:r>
              <a:rPr lang="ja-JP" altLang="en-US" sz="3600" b="1" dirty="0" smtClean="0"/>
              <a:t>！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3600" b="1" dirty="0"/>
              <a:t>　</a:t>
            </a:r>
            <a:r>
              <a:rPr lang="ja-JP" altLang="en-US" sz="3600" b="1" dirty="0" smtClean="0"/>
              <a:t>　　～</a:t>
            </a:r>
            <a:r>
              <a:rPr lang="ja-JP" altLang="en-US" sz="3600" b="1" dirty="0"/>
              <a:t>ＭｙＣａ～（まいか）</a:t>
            </a:r>
            <a:r>
              <a:rPr lang="ja-JP" altLang="en-US" sz="3600" b="1" dirty="0" smtClean="0"/>
              <a:t>」のサービス具体例</a:t>
            </a:r>
            <a:endParaRPr kumimoji="1" lang="ja-JP" altLang="en-US" sz="36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910793"/>
              </p:ext>
            </p:extLst>
          </p:nvPr>
        </p:nvGraphicFramePr>
        <p:xfrm>
          <a:off x="838200" y="1571223"/>
          <a:ext cx="10515600" cy="507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7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店　舗　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サービス内容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コメダ珈琲店　東郷春木店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ドリンク１杯をご注文のお客様にミニソフト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個プレゼント。</a:t>
                      </a:r>
                      <a:endParaRPr kumimoji="1" lang="en-US" altLang="ja-JP" dirty="0" smtClean="0"/>
                    </a:p>
                    <a:p>
                      <a:pPr algn="l"/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他サービスとの併用不可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02167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有限会社　野々山籐屋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税込</a:t>
                      </a:r>
                      <a:r>
                        <a:rPr kumimoji="1" lang="en-US" altLang="ja-JP" dirty="0" smtClean="0"/>
                        <a:t>3,000</a:t>
                      </a:r>
                      <a:r>
                        <a:rPr kumimoji="1" lang="ja-JP" altLang="en-US" dirty="0" smtClean="0"/>
                        <a:t>円以上お買い上げの方に、靴の消臭剤プレゼント。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34457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白鳥クリーニング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税別</a:t>
                      </a:r>
                      <a:r>
                        <a:rPr kumimoji="1" lang="en-US" altLang="ja-JP" dirty="0" smtClean="0"/>
                        <a:t>1,000</a:t>
                      </a:r>
                      <a:r>
                        <a:rPr kumimoji="1" lang="ja-JP" altLang="en-US" dirty="0" smtClean="0"/>
                        <a:t>円以上のご利用で</a:t>
                      </a:r>
                      <a:r>
                        <a:rPr kumimoji="1" lang="en-US" altLang="ja-JP" dirty="0" smtClean="0"/>
                        <a:t>100</a:t>
                      </a:r>
                      <a:r>
                        <a:rPr kumimoji="1" lang="ja-JP" altLang="en-US" dirty="0" smtClean="0"/>
                        <a:t>円</a:t>
                      </a:r>
                      <a:r>
                        <a:rPr kumimoji="1" lang="en-US" altLang="ja-JP" dirty="0" smtClean="0"/>
                        <a:t>OFF</a:t>
                      </a:r>
                      <a:r>
                        <a:rPr kumimoji="1" lang="ja-JP" altLang="en-US" dirty="0" err="1" smtClean="0"/>
                        <a:t>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株式会社　近藤自動車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当店ＫＯＮＪＩ会員様と同じ、オイル交換</a:t>
                      </a:r>
                      <a:r>
                        <a:rPr kumimoji="1" lang="en-US" altLang="ja-JP" dirty="0" smtClean="0"/>
                        <a:t>10</a:t>
                      </a:r>
                      <a:r>
                        <a:rPr kumimoji="1" lang="ja-JP" altLang="en-US" dirty="0" smtClean="0"/>
                        <a:t>％</a:t>
                      </a:r>
                      <a:r>
                        <a:rPr kumimoji="1" lang="en-US" altLang="ja-JP" dirty="0" smtClean="0"/>
                        <a:t>OFF</a:t>
                      </a:r>
                      <a:r>
                        <a:rPr kumimoji="1" lang="ja-JP" altLang="en-US" dirty="0" err="1" smtClean="0"/>
                        <a:t>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サイクルショップ　カサイ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タイヤ交換</a:t>
                      </a:r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％引き。点検</a:t>
                      </a:r>
                      <a:r>
                        <a:rPr kumimoji="1" lang="en-US" altLang="ja-JP" dirty="0" smtClean="0"/>
                        <a:t>200</a:t>
                      </a:r>
                      <a:r>
                        <a:rPr kumimoji="1" lang="ja-JP" altLang="en-US" dirty="0" smtClean="0"/>
                        <a:t>円引き。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株式会社　柘植自動車和合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車検をしていただいた方に</a:t>
                      </a:r>
                      <a:r>
                        <a:rPr kumimoji="1" lang="en-US" altLang="ja-JP" dirty="0" smtClean="0"/>
                        <a:t>E</a:t>
                      </a:r>
                      <a:r>
                        <a:rPr kumimoji="1" lang="ja-JP" altLang="en-US" dirty="0" smtClean="0"/>
                        <a:t>オイル交換サービス。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３</a:t>
                      </a:r>
                      <a:r>
                        <a:rPr kumimoji="1" lang="en-US" altLang="ja-JP" dirty="0" smtClean="0"/>
                        <a:t>piece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健康イベントへ無料参加、健康器具の無料貸出など。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マツゲエクステ・美眉サロン</a:t>
                      </a:r>
                      <a:r>
                        <a:rPr kumimoji="1" lang="en-US" altLang="ja-JP" dirty="0" err="1" smtClean="0"/>
                        <a:t>pommier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アイパックサービス。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9942490" y="618186"/>
            <a:ext cx="1532586" cy="734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東郷町内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27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77002"/>
            <a:ext cx="9001259" cy="1206097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sz="3600" b="1" dirty="0"/>
              <a:t>「あいち健康づくり応援カード</a:t>
            </a:r>
            <a:r>
              <a:rPr lang="ja-JP" altLang="en-US" sz="3600" b="1" dirty="0" smtClean="0"/>
              <a:t>！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3600" b="1" dirty="0"/>
              <a:t>　</a:t>
            </a:r>
            <a:r>
              <a:rPr lang="ja-JP" altLang="en-US" sz="3600" b="1" dirty="0" smtClean="0"/>
              <a:t>　　～</a:t>
            </a:r>
            <a:r>
              <a:rPr lang="ja-JP" altLang="en-US" sz="3600" b="1" dirty="0"/>
              <a:t>ＭｙＣａ～（まいか）</a:t>
            </a:r>
            <a:r>
              <a:rPr lang="ja-JP" altLang="en-US" sz="3600" b="1" dirty="0" smtClean="0"/>
              <a:t>」のサービス具体例</a:t>
            </a:r>
            <a:endParaRPr kumimoji="1" lang="ja-JP" altLang="en-US" sz="36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01832"/>
              </p:ext>
            </p:extLst>
          </p:nvPr>
        </p:nvGraphicFramePr>
        <p:xfrm>
          <a:off x="838200" y="1701852"/>
          <a:ext cx="10515600" cy="340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7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店　舗　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サービス内容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タイヤ館　日進東郷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カーメンテナンス用品</a:t>
                      </a:r>
                      <a:r>
                        <a:rPr kumimoji="1" lang="en-US" altLang="ja-JP" dirty="0" smtClean="0"/>
                        <a:t>10</a:t>
                      </a:r>
                      <a:r>
                        <a:rPr kumimoji="1" lang="ja-JP" altLang="en-US" dirty="0" smtClean="0"/>
                        <a:t>％</a:t>
                      </a:r>
                      <a:r>
                        <a:rPr kumimoji="1" lang="en-US" altLang="ja-JP" dirty="0" smtClean="0"/>
                        <a:t>OFF</a:t>
                      </a:r>
                      <a:r>
                        <a:rPr kumimoji="1" lang="ja-JP" altLang="en-US" dirty="0" err="1" smtClean="0"/>
                        <a:t>。</a:t>
                      </a:r>
                      <a:endParaRPr kumimoji="1" lang="en-US" altLang="ja-JP" dirty="0" smtClean="0"/>
                    </a:p>
                    <a:p>
                      <a:pPr algn="l"/>
                      <a:r>
                        <a:rPr kumimoji="1" lang="ja-JP" altLang="en-US" dirty="0" smtClean="0"/>
                        <a:t>（特価品を除く。アプリクーポンなど他の割引との併用不可）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02167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株式会社　サンシー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税込</a:t>
                      </a:r>
                      <a:r>
                        <a:rPr kumimoji="1" lang="en-US" altLang="ja-JP" dirty="0" smtClean="0"/>
                        <a:t>2,000</a:t>
                      </a:r>
                      <a:r>
                        <a:rPr kumimoji="1" lang="ja-JP" altLang="en-US" dirty="0" smtClean="0"/>
                        <a:t>円以上お買い上げで粗品贈呈。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34457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WANI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WANI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税別</a:t>
                      </a:r>
                      <a:r>
                        <a:rPr kumimoji="1" lang="en-US" altLang="ja-JP" dirty="0" smtClean="0"/>
                        <a:t>1,000</a:t>
                      </a:r>
                      <a:r>
                        <a:rPr kumimoji="1" lang="ja-JP" altLang="en-US" dirty="0" smtClean="0"/>
                        <a:t>円以上のご利用で</a:t>
                      </a:r>
                      <a:r>
                        <a:rPr kumimoji="1" lang="en-US" altLang="ja-JP" smtClean="0"/>
                        <a:t>500</a:t>
                      </a:r>
                      <a:r>
                        <a:rPr kumimoji="1" lang="ja-JP" altLang="en-US" dirty="0" smtClean="0"/>
                        <a:t>円</a:t>
                      </a:r>
                      <a:r>
                        <a:rPr kumimoji="1" lang="en-US" altLang="ja-JP" dirty="0" smtClean="0"/>
                        <a:t>OFF</a:t>
                      </a:r>
                      <a:r>
                        <a:rPr kumimoji="1" lang="ja-JP" altLang="en-US" dirty="0" err="1" smtClean="0"/>
                        <a:t>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有限会社大盛技建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工事代金から</a:t>
                      </a:r>
                      <a:r>
                        <a:rPr kumimoji="1" lang="en-US" altLang="ja-JP" dirty="0" smtClean="0"/>
                        <a:t>5%OFF</a:t>
                      </a:r>
                      <a:r>
                        <a:rPr kumimoji="1" lang="ja-JP" altLang="en-US" dirty="0" err="1" smtClean="0"/>
                        <a:t>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Men’s Salon SOLE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初回全身脱毛</a:t>
                      </a:r>
                      <a:r>
                        <a:rPr kumimoji="1" lang="en-US" altLang="ja-JP" dirty="0" smtClean="0"/>
                        <a:t>10,000</a:t>
                      </a:r>
                      <a:r>
                        <a:rPr kumimoji="1" lang="ja-JP" altLang="en-US" dirty="0" smtClean="0"/>
                        <a:t>円（フェイスマスク付）。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9942490" y="618186"/>
            <a:ext cx="1532586" cy="734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東郷町内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16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85349" cy="1325563"/>
          </a:xfrm>
        </p:spPr>
        <p:txBody>
          <a:bodyPr>
            <a:normAutofit/>
          </a:bodyPr>
          <a:lstStyle/>
          <a:p>
            <a:r>
              <a:rPr lang="ja-JP" altLang="en-US" sz="3600" b="1" dirty="0"/>
              <a:t>「あいち健康づくり応援カード！</a:t>
            </a:r>
            <a:r>
              <a:rPr lang="en-US" altLang="ja-JP" sz="3600" b="1" dirty="0"/>
              <a:t/>
            </a:r>
            <a:br>
              <a:rPr lang="en-US" altLang="ja-JP" sz="3600" b="1" dirty="0"/>
            </a:br>
            <a:r>
              <a:rPr lang="ja-JP" altLang="en-US" sz="3600" b="1" dirty="0"/>
              <a:t>　　　～ＭｙＣａ～（まいか）」のサービス</a:t>
            </a:r>
            <a:r>
              <a:rPr lang="ja-JP" altLang="en-US" sz="3600" b="1" dirty="0" smtClean="0"/>
              <a:t>具体例　　</a:t>
            </a:r>
            <a:endParaRPr kumimoji="1" lang="ja-JP" altLang="en-US" sz="36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179333"/>
              </p:ext>
            </p:extLst>
          </p:nvPr>
        </p:nvGraphicFramePr>
        <p:xfrm>
          <a:off x="709863" y="1690688"/>
          <a:ext cx="10780295" cy="43430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0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店　舗　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サービス（特典）内容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19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マクドナルド　</a:t>
                      </a:r>
                      <a:r>
                        <a:rPr kumimoji="1" lang="en-US" altLang="ja-JP" sz="1800" dirty="0" smtClean="0"/>
                        <a:t/>
                      </a:r>
                      <a:br>
                        <a:rPr kumimoji="1" lang="en-US" altLang="ja-JP" sz="1800" dirty="0" smtClean="0"/>
                      </a:br>
                      <a:r>
                        <a:rPr kumimoji="1" lang="ja-JP" altLang="en-US" sz="1800" dirty="0" smtClean="0"/>
                        <a:t>各店舗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対象のバリューセットを</a:t>
                      </a:r>
                      <a:r>
                        <a:rPr kumimoji="1" lang="en-US" altLang="ja-JP" sz="1800" dirty="0" smtClean="0"/>
                        <a:t>580</a:t>
                      </a:r>
                      <a:r>
                        <a:rPr kumimoji="1" lang="ja-JP" altLang="en-US" sz="1800" dirty="0" smtClean="0"/>
                        <a:t>円で提供（ビッグマック、チキンフィレオ、ベーコンレタスバーガー、えびフィレオ）　　　</a:t>
                      </a:r>
                      <a:r>
                        <a:rPr kumimoji="1" lang="en-US" altLang="ja-JP" sz="1800" dirty="0" smtClean="0"/>
                        <a:t>※</a:t>
                      </a:r>
                      <a:r>
                        <a:rPr kumimoji="1" lang="ja-JP" altLang="en-US" sz="1800" dirty="0" smtClean="0"/>
                        <a:t>カード保有者のみ、</a:t>
                      </a:r>
                      <a:r>
                        <a:rPr kumimoji="1" lang="en-US" altLang="ja-JP" sz="1800" dirty="0" smtClean="0"/>
                        <a:t>1</a:t>
                      </a:r>
                      <a:r>
                        <a:rPr kumimoji="1" lang="ja-JP" altLang="en-US" sz="1800" dirty="0" smtClean="0"/>
                        <a:t>回</a:t>
                      </a:r>
                      <a:r>
                        <a:rPr kumimoji="1" lang="en-US" altLang="ja-JP" sz="1800" dirty="0" smtClean="0"/>
                        <a:t>1</a:t>
                      </a:r>
                      <a:r>
                        <a:rPr kumimoji="1" lang="ja-JP" altLang="en-US" sz="1800" dirty="0" smtClean="0"/>
                        <a:t>セット限り有効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439343"/>
                  </a:ext>
                </a:extLst>
              </a:tr>
              <a:tr h="904718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ピアゴ　</a:t>
                      </a:r>
                      <a:r>
                        <a:rPr kumimoji="1" lang="en-US" altLang="ja-JP" sz="1800" dirty="0" smtClean="0"/>
                        <a:t/>
                      </a:r>
                      <a:br>
                        <a:rPr kumimoji="1" lang="en-US" altLang="ja-JP" sz="1800" dirty="0" smtClean="0"/>
                      </a:br>
                      <a:r>
                        <a:rPr kumimoji="1" lang="ja-JP" altLang="en-US" sz="1800" dirty="0" smtClean="0"/>
                        <a:t>各店舗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毎週金曜日に税込</a:t>
                      </a:r>
                      <a:r>
                        <a:rPr kumimoji="1" lang="en-US" altLang="ja-JP" sz="1800" dirty="0" smtClean="0"/>
                        <a:t>2,000</a:t>
                      </a:r>
                      <a:r>
                        <a:rPr kumimoji="1" lang="ja-JP" altLang="en-US" sz="1800" dirty="0" smtClean="0"/>
                        <a:t>円以上お買い上げで、ユニーオリジナル「スタイルワン」ブランドのペットボトル飲料（</a:t>
                      </a:r>
                      <a:r>
                        <a:rPr kumimoji="1" lang="en-US" altLang="ja-JP" sz="1800" dirty="0" smtClean="0"/>
                        <a:t>500</a:t>
                      </a:r>
                      <a:r>
                        <a:rPr kumimoji="1" lang="ja-JP" altLang="en-US" sz="1800" dirty="0" smtClean="0"/>
                        <a:t>ｍｌ）をプレゼント。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ja-JP" altLang="en-US" sz="1800" dirty="0" smtClean="0"/>
                        <a:t>レシートをサービスカウンターまで持参してください。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718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アピタ　</a:t>
                      </a:r>
                      <a:r>
                        <a:rPr kumimoji="1" lang="en-US" altLang="ja-JP" sz="1800" dirty="0" smtClean="0"/>
                        <a:t/>
                      </a:r>
                      <a:br>
                        <a:rPr kumimoji="1" lang="en-US" altLang="ja-JP" sz="1800" dirty="0" smtClean="0"/>
                      </a:br>
                      <a:r>
                        <a:rPr kumimoji="1" lang="ja-JP" altLang="en-US" sz="1800" dirty="0" smtClean="0"/>
                        <a:t>各店舗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毎月</a:t>
                      </a:r>
                      <a:r>
                        <a:rPr kumimoji="1" lang="en-US" altLang="ja-JP" sz="1800" dirty="0" smtClean="0"/>
                        <a:t>9</a:t>
                      </a:r>
                      <a:r>
                        <a:rPr kumimoji="1" lang="ja-JP" altLang="en-US" sz="1800" dirty="0" smtClean="0"/>
                        <a:t>・</a:t>
                      </a:r>
                      <a:r>
                        <a:rPr kumimoji="1" lang="en-US" altLang="ja-JP" sz="1800" dirty="0" smtClean="0"/>
                        <a:t>19</a:t>
                      </a:r>
                      <a:r>
                        <a:rPr kumimoji="1" lang="ja-JP" altLang="en-US" sz="1800" dirty="0" smtClean="0"/>
                        <a:t>・</a:t>
                      </a:r>
                      <a:r>
                        <a:rPr kumimoji="1" lang="en-US" altLang="ja-JP" sz="1800" dirty="0" smtClean="0"/>
                        <a:t>29</a:t>
                      </a:r>
                      <a:r>
                        <a:rPr kumimoji="1" lang="ja-JP" altLang="en-US" sz="1800" dirty="0" smtClean="0"/>
                        <a:t>日に税込</a:t>
                      </a:r>
                      <a:r>
                        <a:rPr kumimoji="1" lang="en-US" altLang="ja-JP" sz="1800" dirty="0" smtClean="0"/>
                        <a:t>2,000</a:t>
                      </a:r>
                      <a:r>
                        <a:rPr kumimoji="1" lang="ja-JP" altLang="en-US" sz="1800" dirty="0" smtClean="0"/>
                        <a:t>円以上お買い上げで、ユニーオリジナル「スタイルワン」ブランドのペットボトル飲料（</a:t>
                      </a:r>
                      <a:r>
                        <a:rPr kumimoji="1" lang="en-US" altLang="ja-JP" sz="1800" dirty="0" smtClean="0"/>
                        <a:t>500</a:t>
                      </a:r>
                      <a:r>
                        <a:rPr kumimoji="1" lang="ja-JP" altLang="en-US" sz="1800" dirty="0" smtClean="0"/>
                        <a:t>ｍｌ）をプレゼント。</a:t>
                      </a:r>
                      <a:r>
                        <a:rPr kumimoji="1" lang="en-US" altLang="ja-JP" sz="1800" dirty="0" smtClean="0"/>
                        <a:t/>
                      </a:r>
                      <a:br>
                        <a:rPr kumimoji="1" lang="en-US" altLang="ja-JP" sz="1800" dirty="0" smtClean="0"/>
                      </a:br>
                      <a:r>
                        <a:rPr kumimoji="1" lang="ja-JP" altLang="en-US" sz="1800" dirty="0" smtClean="0"/>
                        <a:t>レシートをサービスカウンターまで持参してください。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2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トヨタレンタリース愛知</a:t>
                      </a:r>
                      <a:r>
                        <a:rPr kumimoji="1" lang="en-US" altLang="ja-JP" sz="1800" dirty="0" smtClean="0"/>
                        <a:t/>
                      </a:r>
                      <a:br>
                        <a:rPr kumimoji="1" lang="en-US" altLang="ja-JP" sz="1800" dirty="0" smtClean="0"/>
                      </a:br>
                      <a:r>
                        <a:rPr kumimoji="1" lang="ja-JP" altLang="en-US" sz="1800" dirty="0" smtClean="0"/>
                        <a:t>各店舗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レンタカー基本料金より</a:t>
                      </a:r>
                      <a:r>
                        <a:rPr kumimoji="1" lang="en-US" altLang="ja-JP" sz="1800" dirty="0" smtClean="0"/>
                        <a:t>15</a:t>
                      </a:r>
                      <a:r>
                        <a:rPr kumimoji="1" lang="ja-JP" altLang="en-US" sz="1800" dirty="0" smtClean="0"/>
                        <a:t>％割引。　　（一部車種を除く。他割引との併用不可）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30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マツモトキヨシ　</a:t>
                      </a:r>
                      <a:r>
                        <a:rPr kumimoji="1" lang="en-US" altLang="ja-JP" sz="1800" dirty="0" smtClean="0"/>
                        <a:t/>
                      </a:r>
                      <a:br>
                        <a:rPr kumimoji="1" lang="en-US" altLang="ja-JP" sz="1800" dirty="0" smtClean="0"/>
                      </a:br>
                      <a:r>
                        <a:rPr kumimoji="1" lang="ja-JP" altLang="en-US" sz="1800" dirty="0" smtClean="0"/>
                        <a:t>各店舗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店内商品を店頭表示価格（税込）より</a:t>
                      </a:r>
                      <a:r>
                        <a:rPr kumimoji="1" lang="en-US" altLang="ja-JP" sz="1800" dirty="0" smtClean="0"/>
                        <a:t>5</a:t>
                      </a:r>
                      <a:r>
                        <a:rPr kumimoji="1" lang="ja-JP" altLang="en-US" sz="1800" dirty="0" smtClean="0"/>
                        <a:t>％引き。　　（一部除外品、一部除外店舗あり）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9916731" y="365125"/>
            <a:ext cx="1854559" cy="11240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近隣市町等の店舗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96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お得　その②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38200" y="1690686"/>
            <a:ext cx="10515600" cy="4594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小学生以下のお子様限定　先着</a:t>
            </a:r>
            <a:r>
              <a:rPr lang="en-US" altLang="ja-JP" dirty="0" smtClean="0"/>
              <a:t>50</a:t>
            </a:r>
            <a:r>
              <a:rPr lang="ja-JP" altLang="en-US" dirty="0" smtClean="0"/>
              <a:t>名様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中学生</a:t>
            </a:r>
            <a:r>
              <a:rPr lang="ja-JP" altLang="en-US" dirty="0"/>
              <a:t>以上の方（大人も含む）限定　</a:t>
            </a:r>
            <a:r>
              <a:rPr lang="ja-JP" altLang="en-US" dirty="0" smtClean="0"/>
              <a:t>先着</a:t>
            </a:r>
            <a:r>
              <a:rPr lang="en-US" altLang="ja-JP" dirty="0" smtClean="0"/>
              <a:t>50</a:t>
            </a:r>
            <a:r>
              <a:rPr lang="ja-JP" altLang="en-US" dirty="0" smtClean="0"/>
              <a:t>名</a:t>
            </a:r>
            <a:r>
              <a:rPr lang="ja-JP" altLang="en-US" dirty="0"/>
              <a:t>様に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4400" dirty="0" smtClean="0"/>
              <a:t>　　　　　　　</a:t>
            </a:r>
            <a:endParaRPr lang="en-US" altLang="ja-JP" sz="4400" dirty="0" smtClean="0"/>
          </a:p>
          <a:p>
            <a:pPr marL="0" indent="0" algn="ctr">
              <a:buNone/>
            </a:pPr>
            <a:r>
              <a:rPr lang="ja-JP" altLang="en-US" sz="6000" dirty="0" smtClean="0"/>
              <a:t>「粗品</a:t>
            </a:r>
            <a:r>
              <a:rPr lang="ja-JP" altLang="en-US" sz="6000" dirty="0"/>
              <a:t>」</a:t>
            </a:r>
            <a:r>
              <a:rPr lang="ja-JP" altLang="en-US" sz="6000" dirty="0" smtClean="0"/>
              <a:t>を進呈！</a:t>
            </a:r>
            <a:endParaRPr kumimoji="1" lang="ja-JP" altLang="en-US" sz="6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95730"/>
            <a:ext cx="2418411" cy="21949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95" y="1302791"/>
            <a:ext cx="1565998" cy="14435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/>
          <a:stretch/>
        </p:blipFill>
        <p:spPr>
          <a:xfrm>
            <a:off x="9894703" y="365125"/>
            <a:ext cx="1667007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278"/>
          </a:xfrm>
        </p:spPr>
        <p:txBody>
          <a:bodyPr/>
          <a:lstStyle/>
          <a:p>
            <a:r>
              <a:rPr kumimoji="1" lang="ja-JP" altLang="en-US" dirty="0" smtClean="0"/>
              <a:t>お得　その③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36372"/>
            <a:ext cx="11139152" cy="4940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抽選で、素敵な</a:t>
            </a:r>
            <a:r>
              <a:rPr lang="ja-JP" altLang="en-US" sz="3600" dirty="0"/>
              <a:t>賞品</a:t>
            </a:r>
            <a:r>
              <a:rPr kumimoji="1" lang="ja-JP" altLang="en-US" sz="3600" dirty="0" smtClean="0"/>
              <a:t>が</a:t>
            </a:r>
            <a:r>
              <a:rPr lang="ja-JP" altLang="en-US" sz="3600" dirty="0"/>
              <a:t>あ</a:t>
            </a:r>
            <a:r>
              <a:rPr kumimoji="1" lang="ja-JP" altLang="en-US" sz="3600" dirty="0" smtClean="0"/>
              <a:t>たるチャンスもあり！！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　　　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　　　　　　　　　商品</a:t>
            </a:r>
            <a:r>
              <a:rPr lang="ja-JP" altLang="en-US" sz="3600" dirty="0"/>
              <a:t>数</a:t>
            </a:r>
            <a:r>
              <a:rPr lang="ja-JP" altLang="en-US" sz="3600" dirty="0" smtClean="0"/>
              <a:t>は、なんと</a:t>
            </a:r>
            <a:r>
              <a:rPr lang="en-US" altLang="ja-JP" sz="3600" dirty="0" smtClean="0"/>
              <a:t>10</a:t>
            </a:r>
            <a:r>
              <a:rPr lang="en-US" altLang="ja-JP" sz="3600" dirty="0"/>
              <a:t>0</a:t>
            </a:r>
            <a:r>
              <a:rPr lang="ja-JP" altLang="en-US" sz="3600" dirty="0" smtClean="0"/>
              <a:t>点以上あり！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8" y="3565190"/>
            <a:ext cx="2345296" cy="2867093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669602" y="1953324"/>
            <a:ext cx="4402065" cy="1684684"/>
          </a:xfrm>
          <a:prstGeom prst="wedgeEllipseCallout">
            <a:avLst>
              <a:gd name="adj1" fmla="val -9143"/>
              <a:gd name="adj2" fmla="val 77828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令和</a:t>
            </a:r>
            <a:r>
              <a:rPr lang="ja-JP" altLang="en-US" b="1" dirty="0"/>
              <a:t>５</a:t>
            </a:r>
            <a:r>
              <a:rPr kumimoji="1" lang="ja-JP" altLang="en-US" b="1" dirty="0" smtClean="0"/>
              <a:t>年</a:t>
            </a:r>
            <a:r>
              <a:rPr lang="ja-JP" altLang="en-US" b="1" dirty="0" smtClean="0"/>
              <a:t>１２</a:t>
            </a:r>
            <a:r>
              <a:rPr kumimoji="1" lang="ja-JP" altLang="en-US" b="1" dirty="0" smtClean="0"/>
              <a:t>月</a:t>
            </a:r>
            <a:r>
              <a:rPr lang="ja-JP" altLang="en-US" b="1" dirty="0"/>
              <a:t>８</a:t>
            </a:r>
            <a:r>
              <a:rPr kumimoji="1" lang="ja-JP" altLang="en-US" b="1" dirty="0" smtClean="0"/>
              <a:t>日までに、</a:t>
            </a:r>
            <a:endParaRPr kumimoji="1" lang="en-US" altLang="ja-JP" b="1" dirty="0" smtClean="0"/>
          </a:p>
          <a:p>
            <a:pPr algn="ctr"/>
            <a:r>
              <a:rPr kumimoji="1" lang="ja-JP" altLang="en-US" b="1" dirty="0" smtClean="0"/>
              <a:t>チャレンジシートを健康保険課に提出した人が対象よ！！</a:t>
            </a:r>
            <a:endParaRPr kumimoji="1" lang="ja-JP" altLang="en-US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9" b="18310"/>
          <a:stretch/>
        </p:blipFill>
        <p:spPr>
          <a:xfrm rot="21267299">
            <a:off x="5867872" y="2826340"/>
            <a:ext cx="2951943" cy="16044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t="30795" r="-2441" b="14269"/>
          <a:stretch/>
        </p:blipFill>
        <p:spPr>
          <a:xfrm rot="21145435">
            <a:off x="2974208" y="4106654"/>
            <a:ext cx="2575261" cy="1770971"/>
          </a:xfrm>
          <a:prstGeom prst="rect">
            <a:avLst/>
          </a:prstGeom>
        </p:spPr>
      </p:pic>
      <p:pic>
        <p:nvPicPr>
          <p:cNvPr id="10" name="図 9" descr="C:\Users\t0915\Desktop\photo_20221228-0921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507">
            <a:off x="9209433" y="3846883"/>
            <a:ext cx="2149249" cy="2448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8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3376" y="1636294"/>
            <a:ext cx="7525441" cy="296773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ご質問等は、健康保険課まで。お気軽にお問い合わせください。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☎</a:t>
            </a:r>
            <a:r>
              <a:rPr kumimoji="1" lang="en-US" altLang="ja-JP" dirty="0" smtClean="0"/>
              <a:t>0561</a:t>
            </a:r>
            <a:r>
              <a:rPr kumimoji="1" lang="ja-JP" altLang="en-US" dirty="0" smtClean="0"/>
              <a:t>－</a:t>
            </a:r>
            <a:r>
              <a:rPr lang="en-US" altLang="ja-JP" dirty="0"/>
              <a:t>56</a:t>
            </a:r>
            <a:r>
              <a:rPr kumimoji="1" lang="ja-JP" altLang="en-US" dirty="0" smtClean="0"/>
              <a:t>－</a:t>
            </a:r>
            <a:r>
              <a:rPr lang="en-US" altLang="ja-JP" dirty="0"/>
              <a:t>0758</a:t>
            </a:r>
            <a:r>
              <a:rPr kumimoji="1" lang="ja-JP" altLang="en-US" dirty="0" smtClean="0"/>
              <a:t>（直通）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729" y="960553"/>
            <a:ext cx="2781837" cy="3193959"/>
          </a:xfrm>
        </p:spPr>
      </p:pic>
      <p:sp>
        <p:nvSpPr>
          <p:cNvPr id="5" name="AutoShape 2" descr="「がんばるぞー　イラスト」の画像検索結果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23158"/>
          <a:stretch/>
        </p:blipFill>
        <p:spPr>
          <a:xfrm>
            <a:off x="7529522" y="3120159"/>
            <a:ext cx="2498502" cy="3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0623" y="382989"/>
            <a:ext cx="10515600" cy="1090188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dirty="0" smtClean="0"/>
              <a:t>  いきいきとうごう健康マイレージ事業とは？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0623" y="1793173"/>
            <a:ext cx="9670961" cy="4736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/>
              <a:t>皆さんの健康づくりを「応援」する取組みです。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dirty="0" smtClean="0"/>
              <a:t>健康づくりに楽しく継続して取り組むこと、または取り組むきっかけとなるような事業を目指しています。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食事</a:t>
            </a:r>
            <a:r>
              <a:rPr lang="ja-JP" altLang="en-US" dirty="0" smtClean="0"/>
              <a:t>や運動などの生活習慣の改善の取組みや、健診（検診）の受診、健康講座等への参加などをチャレンジシートに記録します。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記録することでチャレンジシートにポイントが貯まり、</a:t>
            </a:r>
            <a:r>
              <a:rPr lang="ja-JP" altLang="en-US" dirty="0"/>
              <a:t>ポイント</a:t>
            </a:r>
            <a:r>
              <a:rPr lang="ja-JP" altLang="en-US" dirty="0" smtClean="0"/>
              <a:t>が</a:t>
            </a:r>
            <a:r>
              <a:rPr lang="en-US" altLang="ja-JP" dirty="0" smtClean="0"/>
              <a:t>100</a:t>
            </a:r>
            <a:r>
              <a:rPr lang="ja-JP" altLang="en-US" dirty="0" smtClean="0"/>
              <a:t>ポイント以上たまると「お得」がＧＥＴできます。</a:t>
            </a:r>
            <a:endParaRPr lang="ja-JP" altLang="ja-JP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105" y="4829577"/>
            <a:ext cx="1682839" cy="182182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05" y="2067595"/>
            <a:ext cx="1943636" cy="194363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16">
            <a:off x="10344199" y="3952204"/>
            <a:ext cx="1709577" cy="113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9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581890" y="407094"/>
            <a:ext cx="3294651" cy="853684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ja-JP" altLang="en-US" dirty="0"/>
              <a:t>要約</a:t>
            </a:r>
            <a:r>
              <a:rPr lang="ja-JP" altLang="en-US" dirty="0" smtClean="0"/>
              <a:t>すると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54" y="417303"/>
            <a:ext cx="2018533" cy="2127533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782615" y="417303"/>
            <a:ext cx="3876540" cy="1107583"/>
          </a:xfrm>
          <a:prstGeom prst="wedgeEllipseCallout">
            <a:avLst>
              <a:gd name="adj1" fmla="val 53305"/>
              <a:gd name="adj2" fmla="val 45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とっても簡単～！！</a:t>
            </a:r>
            <a:endParaRPr kumimoji="1" lang="ja-JP" altLang="en-US" sz="2400" dirty="0"/>
          </a:p>
        </p:txBody>
      </p:sp>
      <p:sp>
        <p:nvSpPr>
          <p:cNvPr id="17" name="コンテンツ プレースホルダー 16"/>
          <p:cNvSpPr>
            <a:spLocks noGrp="1"/>
          </p:cNvSpPr>
          <p:nvPr>
            <p:ph sz="half" idx="1"/>
          </p:nvPr>
        </p:nvSpPr>
        <p:spPr>
          <a:xfrm>
            <a:off x="581890" y="1524886"/>
            <a:ext cx="10865923" cy="5077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①チャレンジシートを入手する。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②健康づくりの取り組みを、チャレンジシートに記録をする。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⇒ポイントが貯まっていく仕組みになっています♪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③１００ポイント以上貯まったら、健康保険課へチャレンジシートを提出。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④「優待カード」を進呈。先着</a:t>
            </a:r>
            <a:r>
              <a:rPr lang="en-US" altLang="ja-JP" dirty="0"/>
              <a:t>5</a:t>
            </a:r>
            <a:r>
              <a:rPr lang="en-US" altLang="ja-JP" dirty="0" smtClean="0"/>
              <a:t>0</a:t>
            </a:r>
            <a:r>
              <a:rPr lang="ja-JP" altLang="en-US" dirty="0" smtClean="0"/>
              <a:t>名様に素敵な粗品をプレゼント♡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さらに、抽選で商品が当たるチャンスもあります！</a:t>
            </a:r>
            <a:endParaRPr lang="en-US" altLang="ja-JP" dirty="0" smtClean="0"/>
          </a:p>
        </p:txBody>
      </p:sp>
      <p:sp>
        <p:nvSpPr>
          <p:cNvPr id="19" name="下矢印 18"/>
          <p:cNvSpPr/>
          <p:nvPr/>
        </p:nvSpPr>
        <p:spPr>
          <a:xfrm>
            <a:off x="2601530" y="1967615"/>
            <a:ext cx="1017431" cy="551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2601529" y="3512150"/>
            <a:ext cx="1017431" cy="551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2601528" y="4506154"/>
            <a:ext cx="1017431" cy="551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98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931795"/>
            <a:ext cx="10515600" cy="318944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＜実施期間＞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令和</a:t>
            </a:r>
            <a:r>
              <a:rPr lang="ja-JP" altLang="en-US" dirty="0"/>
              <a:t>５</a:t>
            </a:r>
            <a:r>
              <a:rPr lang="ja-JP" altLang="en-US" dirty="0" smtClean="0"/>
              <a:t>年６月１日～令和６年２月２９日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＜対象者＞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東郷町在住・在学・在勤者すべて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865275"/>
            <a:ext cx="1905000" cy="2400300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838200" y="4216252"/>
            <a:ext cx="8353301" cy="1954309"/>
          </a:xfrm>
          <a:prstGeom prst="wedgeRoundRectCallout">
            <a:avLst>
              <a:gd name="adj1" fmla="val 55062"/>
              <a:gd name="adj2" fmla="val 323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/>
              <a:t>年齢</a:t>
            </a:r>
            <a:r>
              <a:rPr lang="ja-JP" altLang="en-US" sz="3200" dirty="0" smtClean="0"/>
              <a:t>制限もないのね！！</a:t>
            </a:r>
            <a:endParaRPr lang="en-US" altLang="ja-JP" sz="3200" dirty="0" smtClean="0"/>
          </a:p>
          <a:p>
            <a:r>
              <a:rPr lang="ja-JP" altLang="en-US" sz="3200" dirty="0" smtClean="0"/>
              <a:t>家族</a:t>
            </a:r>
            <a:r>
              <a:rPr lang="ja-JP" altLang="en-US" sz="3200" dirty="0"/>
              <a:t>みんなで</a:t>
            </a:r>
            <a:r>
              <a:rPr lang="ja-JP" altLang="en-US" sz="3200" dirty="0" smtClean="0"/>
              <a:t>、それからご近所</a:t>
            </a:r>
            <a:r>
              <a:rPr lang="ja-JP" altLang="en-US" sz="3200" dirty="0"/>
              <a:t>さんやお友達を誘ってチャレンジしよう！</a:t>
            </a:r>
          </a:p>
        </p:txBody>
      </p:sp>
    </p:spTree>
    <p:extLst>
      <p:ext uri="{BB962C8B-B14F-4D97-AF65-F5344CB8AC3E}">
        <p14:creationId xmlns:p14="http://schemas.microsoft.com/office/powerpoint/2010/main" val="4267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06864" y="1572118"/>
            <a:ext cx="5254580" cy="5153623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・</a:t>
            </a:r>
            <a:r>
              <a:rPr kumimoji="1" lang="ja-JP" altLang="en-US" sz="2400" dirty="0" smtClean="0"/>
              <a:t>６月号広報と同時に全戸配布。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ja-JP" altLang="en-US" sz="2400" dirty="0" smtClean="0"/>
              <a:t>・役場１階健康保険課、</a:t>
            </a:r>
            <a:r>
              <a:rPr lang="ja-JP" altLang="en-US" sz="2400" dirty="0" err="1" smtClean="0"/>
              <a:t>い</a:t>
            </a:r>
            <a:r>
              <a:rPr lang="ja-JP" altLang="en-US" sz="2400" dirty="0" smtClean="0"/>
              <a:t>こまい　　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　館２階こども健康課窓口で随時　　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　配布。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・役場総合案内に設置あり。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・</a:t>
            </a:r>
            <a:r>
              <a:rPr lang="en-US" altLang="ja-JP" sz="2400" dirty="0" err="1"/>
              <a:t>LivR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TOGO</a:t>
            </a:r>
            <a:r>
              <a:rPr lang="ja-JP" altLang="en-US" sz="2400" dirty="0" smtClean="0"/>
              <a:t>まちの窓口（ららぽーと愛　知東郷店）に設置あり。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・ホームページからダウンロード可能</a:t>
            </a:r>
            <a:endParaRPr kumimoji="1" lang="ja-JP" altLang="en-US" sz="24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53603" y="166016"/>
            <a:ext cx="10515600" cy="106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チャレンジシートって？</a:t>
            </a:r>
            <a:endParaRPr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6221149" y="175115"/>
            <a:ext cx="4330521" cy="1057477"/>
          </a:xfrm>
          <a:prstGeom prst="wedgeRoundRectCallout">
            <a:avLst>
              <a:gd name="adj1" fmla="val -73963"/>
              <a:gd name="adj2" fmla="val 992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健康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づくりに取り組んだ内容を記録できるようになっています。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16" y="637279"/>
            <a:ext cx="971550" cy="1190625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7617855" y="1320262"/>
            <a:ext cx="3232597" cy="1015284"/>
          </a:xfrm>
          <a:prstGeom prst="wedgeRoundRectCallout">
            <a:avLst>
              <a:gd name="adj1" fmla="val 57073"/>
              <a:gd name="adj2" fmla="val 245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どうやってチャレンジシートを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入手するのかしら</a:t>
            </a:r>
            <a:r>
              <a:rPr lang="ja-JP" altLang="en-US" b="1" dirty="0" smtClean="0"/>
              <a:t>？</a:t>
            </a:r>
            <a:endParaRPr kumimoji="1" lang="ja-JP" altLang="en-US" b="1" dirty="0"/>
          </a:p>
        </p:txBody>
      </p:sp>
      <p:sp>
        <p:nvSpPr>
          <p:cNvPr id="5" name="下矢印 4"/>
          <p:cNvSpPr/>
          <p:nvPr/>
        </p:nvSpPr>
        <p:spPr>
          <a:xfrm>
            <a:off x="8697265" y="2167431"/>
            <a:ext cx="755494" cy="419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34" y="1232592"/>
            <a:ext cx="3554522" cy="50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2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145543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ポイントの貯め方　３パターンあります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3083716" y="2946326"/>
            <a:ext cx="7914842" cy="1564660"/>
          </a:xfrm>
          <a:prstGeom prst="wedgeRoundRectCallout">
            <a:avLst>
              <a:gd name="adj1" fmla="val -56885"/>
              <a:gd name="adj2" fmla="val -25724"/>
              <a:gd name="adj3" fmla="val 16667"/>
            </a:avLst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3200" kern="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その２　健診・検診を受けると</a:t>
            </a:r>
            <a:r>
              <a:rPr lang="ja-JP" sz="3200" kern="100" dirty="0" smtClean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3200" kern="100" dirty="0" smtClean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１つの</a:t>
            </a:r>
            <a:endParaRPr lang="en-US" altLang="ja-JP" sz="3200" kern="100" dirty="0" smtClean="0">
              <a:effectLst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3200" kern="100" dirty="0"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3200" kern="100" dirty="0" smtClean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健診・検診ごとに</a:t>
            </a:r>
            <a:r>
              <a:rPr lang="en-US" altLang="ja-JP" sz="3200" kern="100" dirty="0" smtClean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…</a:t>
            </a:r>
            <a:r>
              <a:rPr lang="ja-JP" sz="3200" kern="100" dirty="0" smtClean="0">
                <a:solidFill>
                  <a:srgbClr val="FF0000"/>
                </a:solidFill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５</a:t>
            </a:r>
            <a:r>
              <a:rPr lang="ja-JP" sz="3200" kern="100" dirty="0">
                <a:solidFill>
                  <a:srgbClr val="FF0000"/>
                </a:solidFill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ポイント獲得！</a:t>
            </a:r>
            <a:endParaRPr lang="ja-JP" sz="3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2654300" algn="r">
              <a:spcAft>
                <a:spcPts val="0"/>
              </a:spcAft>
            </a:pPr>
            <a:r>
              <a:rPr lang="en-US" sz="11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838199" y="4656136"/>
            <a:ext cx="7605157" cy="1602996"/>
          </a:xfrm>
          <a:prstGeom prst="wedgeRoundRectCallout">
            <a:avLst>
              <a:gd name="adj1" fmla="val 57238"/>
              <a:gd name="adj2" fmla="val -18284"/>
              <a:gd name="adj3" fmla="val 16667"/>
            </a:avLst>
          </a:prstGeom>
          <a:gradFill rotWithShape="1">
            <a:gsLst>
              <a:gs pos="0">
                <a:srgbClr val="FFCCFF"/>
              </a:gs>
              <a:gs pos="69196">
                <a:srgbClr val="FFCCFF"/>
              </a:gs>
              <a:gs pos="32000">
                <a:srgbClr val="FFCCFF"/>
              </a:gs>
              <a:gs pos="100000">
                <a:srgbClr val="FFCCFF"/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32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その３　イベント・教室など</a:t>
            </a:r>
            <a:r>
              <a:rPr lang="ja-JP" sz="3200" kern="100" dirty="0" smtClean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3200" kern="100" dirty="0" smtClean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１回参加する</a:t>
            </a:r>
            <a:endParaRPr lang="en-US" altLang="ja-JP" sz="3200" kern="100" dirty="0" smtClean="0"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32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ごとに</a:t>
            </a:r>
            <a:r>
              <a:rPr lang="en-US" altLang="ja-JP" sz="3200" kern="100" dirty="0" smtClean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…</a:t>
            </a:r>
            <a:r>
              <a:rPr lang="ja-JP" sz="3200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ＭＳ 明朝" panose="02020609040205080304" pitchFamily="17" charset="-128"/>
              </a:rPr>
              <a:t>５</a:t>
            </a:r>
            <a:r>
              <a:rPr lang="ja-JP" sz="3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ＭＳ 明朝" panose="02020609040205080304" pitchFamily="17" charset="-128"/>
              </a:rPr>
              <a:t>ポイント獲得</a:t>
            </a:r>
            <a:r>
              <a:rPr lang="ja-JP" sz="3200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ＭＳ 明朝" panose="02020609040205080304" pitchFamily="17" charset="-128"/>
              </a:rPr>
              <a:t>！</a:t>
            </a:r>
            <a:endParaRPr lang="ja-JP" sz="3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838199" y="1197735"/>
            <a:ext cx="7855040" cy="1589157"/>
          </a:xfrm>
          <a:prstGeom prst="wedgeRoundRectCallout">
            <a:avLst>
              <a:gd name="adj1" fmla="val 57952"/>
              <a:gd name="adj2" fmla="val -23874"/>
              <a:gd name="adj3" fmla="val 16667"/>
            </a:avLst>
          </a:prstGeom>
          <a:gradFill>
            <a:gsLst>
              <a:gs pos="0">
                <a:srgbClr val="FFCCFF"/>
              </a:gs>
              <a:gs pos="69196">
                <a:srgbClr val="FFCCFF"/>
              </a:gs>
              <a:gs pos="32000">
                <a:srgbClr val="FFCCFF"/>
              </a:gs>
              <a:gs pos="100000">
                <a:srgbClr val="FFCCFF"/>
              </a:gs>
            </a:gsLst>
            <a:lin ang="54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ja-JP" sz="3200" kern="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その１　健康づくりの</a:t>
            </a:r>
            <a:r>
              <a:rPr lang="ja-JP" sz="3200" kern="100" dirty="0" smtClean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目標</a:t>
            </a:r>
            <a:r>
              <a:rPr lang="ja-JP" altLang="en-US" sz="3200" kern="100" dirty="0" smtClean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を立てて、目標　　</a:t>
            </a:r>
            <a:endParaRPr lang="en-US" altLang="ja-JP" sz="3200" kern="100" dirty="0" smtClean="0">
              <a:effectLst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3200" kern="100" dirty="0"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3200" kern="100" dirty="0" smtClean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sz="3200" kern="100" dirty="0" smtClean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達成</a:t>
            </a:r>
            <a:r>
              <a:rPr lang="ja-JP" sz="3200" kern="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する</a:t>
            </a:r>
            <a:r>
              <a:rPr lang="ja-JP" sz="3200" kern="100" dirty="0" smtClean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</a:t>
            </a:r>
            <a:r>
              <a:rPr lang="en-US" altLang="ja-JP" sz="3200" kern="100" dirty="0" smtClean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…</a:t>
            </a:r>
            <a:r>
              <a:rPr lang="en-US" sz="3200" kern="100" dirty="0" smtClean="0"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sz="3200" kern="100" dirty="0" smtClean="0">
                <a:solidFill>
                  <a:srgbClr val="FF0000"/>
                </a:solidFill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en-US" sz="3200" kern="100" dirty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sz="3200" kern="100" dirty="0" smtClean="0">
                <a:solidFill>
                  <a:srgbClr val="FF0000"/>
                </a:solidFill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ポイント獲得</a:t>
            </a:r>
            <a:r>
              <a:rPr lang="ja-JP" altLang="en-US" sz="3200" kern="100" dirty="0" smtClean="0">
                <a:solidFill>
                  <a:srgbClr val="FF0000"/>
                </a:solidFill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！</a:t>
            </a:r>
            <a:endParaRPr lang="ja-JP" sz="3200" kern="100" dirty="0" smtClean="0">
              <a:solidFill>
                <a:srgbClr val="FF0000"/>
              </a:solidFill>
              <a:effectLst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 descr="関連画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817" y="972104"/>
            <a:ext cx="2118841" cy="168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rc_mi" descr="http://blog-imgs-73.fc2.com/s/h/i/shinagawaph/20150205174147fa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6" y="2848279"/>
            <a:ext cx="2133543" cy="174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https://encrypted-tbn1.gstatic.com/images?q=tbn:ANd9GcTz5qwSebrH-ITiqBAop1fQfv1Zo5BaAzt7y3WKy0KnVhEP1z40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76" y="4656136"/>
            <a:ext cx="2342123" cy="196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05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392" y="207405"/>
            <a:ext cx="8720670" cy="92403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①健康づくりの目標を立てて取り組む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8075422" y="3552008"/>
            <a:ext cx="1081825" cy="379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73417" y="1012695"/>
            <a:ext cx="4747885" cy="542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目標はなんでもＯＫ！ここに記入をします。</a:t>
            </a:r>
            <a:endParaRPr kumimoji="1" lang="ja-JP" altLang="en-US" b="1" dirty="0"/>
          </a:p>
        </p:txBody>
      </p:sp>
      <p:sp>
        <p:nvSpPr>
          <p:cNvPr id="15" name="下矢印 14"/>
          <p:cNvSpPr/>
          <p:nvPr/>
        </p:nvSpPr>
        <p:spPr>
          <a:xfrm rot="4095114">
            <a:off x="5238421" y="861310"/>
            <a:ext cx="320965" cy="1281951"/>
          </a:xfrm>
          <a:prstGeom prst="downArrow">
            <a:avLst>
              <a:gd name="adj1" fmla="val 3888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073417" y="1675899"/>
            <a:ext cx="2420878" cy="1714500"/>
          </a:xfrm>
          <a:prstGeom prst="rect">
            <a:avLst/>
          </a:prstGeom>
          <a:noFill/>
          <a:ln w="28575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33985" algn="just">
              <a:spcAft>
                <a:spcPts val="0"/>
              </a:spcAft>
            </a:pPr>
            <a:r>
              <a:rPr lang="ja-JP" sz="1200" b="1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＜成人向け　目標例＞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とうごう体操を実施する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毎朝</a:t>
            </a:r>
            <a:r>
              <a:rPr lang="en-US" altLang="ja-JP" sz="1200" kern="100" dirty="0" smtClean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sz="12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0</a:t>
            </a: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分</a:t>
            </a:r>
            <a:r>
              <a: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ウォーキングする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・間食を</a:t>
            </a:r>
            <a:r>
              <a:rPr lang="en-US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回までにする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・体重を測る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・腹八分にする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・よく噛んで</a:t>
            </a: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食べる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738376" y="1673037"/>
            <a:ext cx="2420878" cy="1714500"/>
          </a:xfrm>
          <a:prstGeom prst="rect">
            <a:avLst/>
          </a:prstGeom>
          <a:noFill/>
          <a:ln w="28575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33985" algn="just">
              <a:spcAft>
                <a:spcPts val="0"/>
              </a:spcAft>
            </a:pPr>
            <a:r>
              <a:rPr lang="ja-JP" sz="1200" b="1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＜</a:t>
            </a:r>
            <a:r>
              <a:rPr lang="ja-JP" altLang="en-US" sz="1200" b="1" kern="100" dirty="0" smtClean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こど</a:t>
            </a:r>
            <a:r>
              <a:rPr lang="ja-JP" altLang="en-US" sz="1200" b="1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も</a:t>
            </a:r>
            <a:r>
              <a:rPr lang="ja-JP" sz="1200" b="1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向け</a:t>
            </a:r>
            <a:r>
              <a:rPr lang="ja-JP" sz="1200" b="1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目標例＞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200" kern="100" dirty="0" smtClean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なわとびを</a:t>
            </a:r>
            <a:r>
              <a:rPr lang="en-US" altLang="ja-JP" sz="1200" kern="100" dirty="0" smtClean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15</a:t>
            </a:r>
            <a:r>
              <a:rPr lang="ja-JP" altLang="en-US" sz="1200" kern="100" dirty="0" smtClean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分</a:t>
            </a: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実施</a:t>
            </a:r>
            <a:r>
              <a: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する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2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早寝早</a:t>
            </a:r>
            <a:r>
              <a:rPr lang="ja-JP" altLang="en-US" sz="1200" kern="100" dirty="0" smtClean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起きをする</a:t>
            </a:r>
            <a:endParaRPr lang="ja-JP" sz="1200" kern="100" dirty="0" smtClean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朝ご飯を食べる</a:t>
            </a:r>
            <a:endParaRPr lang="ja-JP" sz="1200" kern="100" dirty="0" smtClean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野菜を食べる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200" kern="100" dirty="0" smtClean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食べた後は歯磨きをする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sz="1200" kern="100" dirty="0" smtClean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200" kern="100" dirty="0" smtClean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手洗い・うがいをする</a:t>
            </a:r>
            <a:endParaRPr lang="ja-JP" sz="12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21526" t="33369" r="42922" b="48407"/>
          <a:stretch/>
        </p:blipFill>
        <p:spPr>
          <a:xfrm>
            <a:off x="5623319" y="3885388"/>
            <a:ext cx="6124673" cy="2511731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6940975" y="4811414"/>
            <a:ext cx="276857" cy="2087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881600" y="4265382"/>
            <a:ext cx="4376233" cy="403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起床後、体重計に乗り、体重を測定する</a:t>
            </a:r>
            <a:endParaRPr kumimoji="1" lang="ja-JP" altLang="en-US" sz="1600" b="1" dirty="0"/>
          </a:p>
        </p:txBody>
      </p:sp>
      <p:sp>
        <p:nvSpPr>
          <p:cNvPr id="14" name="円形吹き出し 13"/>
          <p:cNvSpPr/>
          <p:nvPr/>
        </p:nvSpPr>
        <p:spPr>
          <a:xfrm>
            <a:off x="4716378" y="4740441"/>
            <a:ext cx="1743799" cy="1403911"/>
          </a:xfrm>
          <a:prstGeom prst="wedgeEllipseCallout">
            <a:avLst>
              <a:gd name="adj1" fmla="val 79558"/>
              <a:gd name="adj2" fmla="val -34004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達成できたら</a:t>
            </a:r>
            <a:endParaRPr lang="en-US" altLang="ja-JP" sz="1400" dirty="0"/>
          </a:p>
          <a:p>
            <a:pPr algn="ctr"/>
            <a:r>
              <a:rPr kumimoji="1" lang="ja-JP" altLang="en-US" sz="1400" dirty="0" smtClean="0"/>
              <a:t>色を塗ったり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/>
              <a:t>丸</a:t>
            </a:r>
            <a:r>
              <a:rPr lang="ja-JP" altLang="en-US" sz="1400" dirty="0" smtClean="0"/>
              <a:t>を</a:t>
            </a:r>
            <a:r>
              <a:rPr lang="ja-JP" altLang="en-US" sz="1400" dirty="0"/>
              <a:t>付</a:t>
            </a:r>
            <a:r>
              <a:rPr lang="ja-JP" altLang="en-US" sz="1400" dirty="0" smtClean="0"/>
              <a:t>けよう</a:t>
            </a:r>
            <a:endParaRPr kumimoji="1"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1526" t="26289" r="42922" b="10886"/>
          <a:stretch/>
        </p:blipFill>
        <p:spPr>
          <a:xfrm>
            <a:off x="790553" y="1012695"/>
            <a:ext cx="3792375" cy="5361274"/>
          </a:xfrm>
          <a:prstGeom prst="rect">
            <a:avLst/>
          </a:prstGeom>
        </p:spPr>
      </p:pic>
      <p:sp>
        <p:nvSpPr>
          <p:cNvPr id="8" name="フリーフォーム 7"/>
          <p:cNvSpPr/>
          <p:nvPr/>
        </p:nvSpPr>
        <p:spPr>
          <a:xfrm>
            <a:off x="7225148" y="4806311"/>
            <a:ext cx="306005" cy="182575"/>
          </a:xfrm>
          <a:custGeom>
            <a:avLst/>
            <a:gdLst>
              <a:gd name="connsiteX0" fmla="*/ 29727 w 306005"/>
              <a:gd name="connsiteY0" fmla="*/ 38739 h 182575"/>
              <a:gd name="connsiteX1" fmla="*/ 61477 w 306005"/>
              <a:gd name="connsiteY1" fmla="*/ 16514 h 182575"/>
              <a:gd name="connsiteX2" fmla="*/ 80527 w 306005"/>
              <a:gd name="connsiteY2" fmla="*/ 10164 h 182575"/>
              <a:gd name="connsiteX3" fmla="*/ 90052 w 306005"/>
              <a:gd name="connsiteY3" fmla="*/ 16514 h 182575"/>
              <a:gd name="connsiteX4" fmla="*/ 90052 w 306005"/>
              <a:gd name="connsiteY4" fmla="*/ 51439 h 182575"/>
              <a:gd name="connsiteX5" fmla="*/ 80527 w 306005"/>
              <a:gd name="connsiteY5" fmla="*/ 54614 h 182575"/>
              <a:gd name="connsiteX6" fmla="*/ 61477 w 306005"/>
              <a:gd name="connsiteY6" fmla="*/ 67314 h 182575"/>
              <a:gd name="connsiteX7" fmla="*/ 48777 w 306005"/>
              <a:gd name="connsiteY7" fmla="*/ 70489 h 182575"/>
              <a:gd name="connsiteX8" fmla="*/ 39252 w 306005"/>
              <a:gd name="connsiteY8" fmla="*/ 73664 h 182575"/>
              <a:gd name="connsiteX9" fmla="*/ 23377 w 306005"/>
              <a:gd name="connsiteY9" fmla="*/ 67314 h 182575"/>
              <a:gd name="connsiteX10" fmla="*/ 36077 w 306005"/>
              <a:gd name="connsiteY10" fmla="*/ 45089 h 182575"/>
              <a:gd name="connsiteX11" fmla="*/ 80527 w 306005"/>
              <a:gd name="connsiteY11" fmla="*/ 26039 h 182575"/>
              <a:gd name="connsiteX12" fmla="*/ 109102 w 306005"/>
              <a:gd name="connsiteY12" fmla="*/ 16514 h 182575"/>
              <a:gd name="connsiteX13" fmla="*/ 134502 w 306005"/>
              <a:gd name="connsiteY13" fmla="*/ 6989 h 182575"/>
              <a:gd name="connsiteX14" fmla="*/ 140852 w 306005"/>
              <a:gd name="connsiteY14" fmla="*/ 19689 h 182575"/>
              <a:gd name="connsiteX15" fmla="*/ 109102 w 306005"/>
              <a:gd name="connsiteY15" fmla="*/ 51439 h 182575"/>
              <a:gd name="connsiteX16" fmla="*/ 96402 w 306005"/>
              <a:gd name="connsiteY16" fmla="*/ 60964 h 182575"/>
              <a:gd name="connsiteX17" fmla="*/ 77352 w 306005"/>
              <a:gd name="connsiteY17" fmla="*/ 64139 h 182575"/>
              <a:gd name="connsiteX18" fmla="*/ 51952 w 306005"/>
              <a:gd name="connsiteY18" fmla="*/ 76839 h 182575"/>
              <a:gd name="connsiteX19" fmla="*/ 61477 w 306005"/>
              <a:gd name="connsiteY19" fmla="*/ 67314 h 182575"/>
              <a:gd name="connsiteX20" fmla="*/ 77352 w 306005"/>
              <a:gd name="connsiteY20" fmla="*/ 60964 h 182575"/>
              <a:gd name="connsiteX21" fmla="*/ 118627 w 306005"/>
              <a:gd name="connsiteY21" fmla="*/ 38739 h 182575"/>
              <a:gd name="connsiteX22" fmla="*/ 144027 w 306005"/>
              <a:gd name="connsiteY22" fmla="*/ 32389 h 182575"/>
              <a:gd name="connsiteX23" fmla="*/ 198002 w 306005"/>
              <a:gd name="connsiteY23" fmla="*/ 16514 h 182575"/>
              <a:gd name="connsiteX24" fmla="*/ 220227 w 306005"/>
              <a:gd name="connsiteY24" fmla="*/ 6989 h 182575"/>
              <a:gd name="connsiteX25" fmla="*/ 242452 w 306005"/>
              <a:gd name="connsiteY25" fmla="*/ 3814 h 182575"/>
              <a:gd name="connsiteX26" fmla="*/ 242452 w 306005"/>
              <a:gd name="connsiteY26" fmla="*/ 29214 h 182575"/>
              <a:gd name="connsiteX27" fmla="*/ 213877 w 306005"/>
              <a:gd name="connsiteY27" fmla="*/ 51439 h 182575"/>
              <a:gd name="connsiteX28" fmla="*/ 198002 w 306005"/>
              <a:gd name="connsiteY28" fmla="*/ 64139 h 182575"/>
              <a:gd name="connsiteX29" fmla="*/ 159902 w 306005"/>
              <a:gd name="connsiteY29" fmla="*/ 86364 h 182575"/>
              <a:gd name="connsiteX30" fmla="*/ 147202 w 306005"/>
              <a:gd name="connsiteY30" fmla="*/ 95889 h 182575"/>
              <a:gd name="connsiteX31" fmla="*/ 109102 w 306005"/>
              <a:gd name="connsiteY31" fmla="*/ 108589 h 182575"/>
              <a:gd name="connsiteX32" fmla="*/ 80527 w 306005"/>
              <a:gd name="connsiteY32" fmla="*/ 121289 h 182575"/>
              <a:gd name="connsiteX33" fmla="*/ 67827 w 306005"/>
              <a:gd name="connsiteY33" fmla="*/ 127639 h 182575"/>
              <a:gd name="connsiteX34" fmla="*/ 51952 w 306005"/>
              <a:gd name="connsiteY34" fmla="*/ 130814 h 182575"/>
              <a:gd name="connsiteX35" fmla="*/ 61477 w 306005"/>
              <a:gd name="connsiteY35" fmla="*/ 105414 h 182575"/>
              <a:gd name="connsiteX36" fmla="*/ 77352 w 306005"/>
              <a:gd name="connsiteY36" fmla="*/ 99064 h 182575"/>
              <a:gd name="connsiteX37" fmla="*/ 93227 w 306005"/>
              <a:gd name="connsiteY37" fmla="*/ 86364 h 182575"/>
              <a:gd name="connsiteX38" fmla="*/ 105927 w 306005"/>
              <a:gd name="connsiteY38" fmla="*/ 80014 h 182575"/>
              <a:gd name="connsiteX39" fmla="*/ 128152 w 306005"/>
              <a:gd name="connsiteY39" fmla="*/ 67314 h 182575"/>
              <a:gd name="connsiteX40" fmla="*/ 147202 w 306005"/>
              <a:gd name="connsiteY40" fmla="*/ 60964 h 182575"/>
              <a:gd name="connsiteX41" fmla="*/ 169427 w 306005"/>
              <a:gd name="connsiteY41" fmla="*/ 51439 h 182575"/>
              <a:gd name="connsiteX42" fmla="*/ 188477 w 306005"/>
              <a:gd name="connsiteY42" fmla="*/ 48264 h 182575"/>
              <a:gd name="connsiteX43" fmla="*/ 213877 w 306005"/>
              <a:gd name="connsiteY43" fmla="*/ 38739 h 182575"/>
              <a:gd name="connsiteX44" fmla="*/ 217052 w 306005"/>
              <a:gd name="connsiteY44" fmla="*/ 48264 h 182575"/>
              <a:gd name="connsiteX45" fmla="*/ 223402 w 306005"/>
              <a:gd name="connsiteY45" fmla="*/ 60964 h 182575"/>
              <a:gd name="connsiteX46" fmla="*/ 213877 w 306005"/>
              <a:gd name="connsiteY46" fmla="*/ 86364 h 182575"/>
              <a:gd name="connsiteX47" fmla="*/ 198002 w 306005"/>
              <a:gd name="connsiteY47" fmla="*/ 99064 h 182575"/>
              <a:gd name="connsiteX48" fmla="*/ 172602 w 306005"/>
              <a:gd name="connsiteY48" fmla="*/ 114939 h 182575"/>
              <a:gd name="connsiteX49" fmla="*/ 118627 w 306005"/>
              <a:gd name="connsiteY49" fmla="*/ 143514 h 182575"/>
              <a:gd name="connsiteX50" fmla="*/ 105927 w 306005"/>
              <a:gd name="connsiteY50" fmla="*/ 146689 h 182575"/>
              <a:gd name="connsiteX51" fmla="*/ 90052 w 306005"/>
              <a:gd name="connsiteY51" fmla="*/ 156214 h 182575"/>
              <a:gd name="connsiteX52" fmla="*/ 29727 w 306005"/>
              <a:gd name="connsiteY52" fmla="*/ 156214 h 182575"/>
              <a:gd name="connsiteX53" fmla="*/ 42427 w 306005"/>
              <a:gd name="connsiteY53" fmla="*/ 118114 h 182575"/>
              <a:gd name="connsiteX54" fmla="*/ 64652 w 306005"/>
              <a:gd name="connsiteY54" fmla="*/ 105414 h 182575"/>
              <a:gd name="connsiteX55" fmla="*/ 86877 w 306005"/>
              <a:gd name="connsiteY55" fmla="*/ 86364 h 182575"/>
              <a:gd name="connsiteX56" fmla="*/ 115452 w 306005"/>
              <a:gd name="connsiteY56" fmla="*/ 73664 h 182575"/>
              <a:gd name="connsiteX57" fmla="*/ 159902 w 306005"/>
              <a:gd name="connsiteY57" fmla="*/ 57789 h 182575"/>
              <a:gd name="connsiteX58" fmla="*/ 188477 w 306005"/>
              <a:gd name="connsiteY58" fmla="*/ 51439 h 182575"/>
              <a:gd name="connsiteX59" fmla="*/ 232927 w 306005"/>
              <a:gd name="connsiteY59" fmla="*/ 38739 h 182575"/>
              <a:gd name="connsiteX60" fmla="*/ 258327 w 306005"/>
              <a:gd name="connsiteY60" fmla="*/ 41914 h 182575"/>
              <a:gd name="connsiteX61" fmla="*/ 255152 w 306005"/>
              <a:gd name="connsiteY61" fmla="*/ 57789 h 182575"/>
              <a:gd name="connsiteX62" fmla="*/ 236102 w 306005"/>
              <a:gd name="connsiteY62" fmla="*/ 76839 h 182575"/>
              <a:gd name="connsiteX63" fmla="*/ 223402 w 306005"/>
              <a:gd name="connsiteY63" fmla="*/ 86364 h 182575"/>
              <a:gd name="connsiteX64" fmla="*/ 201177 w 306005"/>
              <a:gd name="connsiteY64" fmla="*/ 92714 h 182575"/>
              <a:gd name="connsiteX65" fmla="*/ 188477 w 306005"/>
              <a:gd name="connsiteY65" fmla="*/ 99064 h 182575"/>
              <a:gd name="connsiteX66" fmla="*/ 140852 w 306005"/>
              <a:gd name="connsiteY66" fmla="*/ 111764 h 182575"/>
              <a:gd name="connsiteX67" fmla="*/ 109102 w 306005"/>
              <a:gd name="connsiteY67" fmla="*/ 121289 h 182575"/>
              <a:gd name="connsiteX68" fmla="*/ 64652 w 306005"/>
              <a:gd name="connsiteY68" fmla="*/ 133989 h 182575"/>
              <a:gd name="connsiteX69" fmla="*/ 74177 w 306005"/>
              <a:gd name="connsiteY69" fmla="*/ 130814 h 182575"/>
              <a:gd name="connsiteX70" fmla="*/ 83702 w 306005"/>
              <a:gd name="connsiteY70" fmla="*/ 124464 h 182575"/>
              <a:gd name="connsiteX71" fmla="*/ 134502 w 306005"/>
              <a:gd name="connsiteY71" fmla="*/ 108589 h 182575"/>
              <a:gd name="connsiteX72" fmla="*/ 156727 w 306005"/>
              <a:gd name="connsiteY72" fmla="*/ 99064 h 182575"/>
              <a:gd name="connsiteX73" fmla="*/ 185302 w 306005"/>
              <a:gd name="connsiteY73" fmla="*/ 92714 h 182575"/>
              <a:gd name="connsiteX74" fmla="*/ 217052 w 306005"/>
              <a:gd name="connsiteY74" fmla="*/ 83189 h 182575"/>
              <a:gd name="connsiteX75" fmla="*/ 267852 w 306005"/>
              <a:gd name="connsiteY75" fmla="*/ 76839 h 182575"/>
              <a:gd name="connsiteX76" fmla="*/ 255152 w 306005"/>
              <a:gd name="connsiteY76" fmla="*/ 105414 h 182575"/>
              <a:gd name="connsiteX77" fmla="*/ 236102 w 306005"/>
              <a:gd name="connsiteY77" fmla="*/ 118114 h 182575"/>
              <a:gd name="connsiteX78" fmla="*/ 201177 w 306005"/>
              <a:gd name="connsiteY78" fmla="*/ 130814 h 182575"/>
              <a:gd name="connsiteX79" fmla="*/ 169427 w 306005"/>
              <a:gd name="connsiteY79" fmla="*/ 146689 h 182575"/>
              <a:gd name="connsiteX80" fmla="*/ 159902 w 306005"/>
              <a:gd name="connsiteY80" fmla="*/ 149864 h 182575"/>
              <a:gd name="connsiteX81" fmla="*/ 144027 w 306005"/>
              <a:gd name="connsiteY81" fmla="*/ 153039 h 182575"/>
              <a:gd name="connsiteX82" fmla="*/ 131327 w 306005"/>
              <a:gd name="connsiteY82" fmla="*/ 156214 h 182575"/>
              <a:gd name="connsiteX83" fmla="*/ 140852 w 306005"/>
              <a:gd name="connsiteY83" fmla="*/ 137164 h 182575"/>
              <a:gd name="connsiteX84" fmla="*/ 182127 w 306005"/>
              <a:gd name="connsiteY84" fmla="*/ 121289 h 182575"/>
              <a:gd name="connsiteX85" fmla="*/ 236102 w 306005"/>
              <a:gd name="connsiteY85" fmla="*/ 102239 h 182575"/>
              <a:gd name="connsiteX86" fmla="*/ 255152 w 306005"/>
              <a:gd name="connsiteY86" fmla="*/ 99064 h 182575"/>
              <a:gd name="connsiteX87" fmla="*/ 296427 w 306005"/>
              <a:gd name="connsiteY87" fmla="*/ 92714 h 182575"/>
              <a:gd name="connsiteX88" fmla="*/ 293252 w 306005"/>
              <a:gd name="connsiteY88" fmla="*/ 111764 h 182575"/>
              <a:gd name="connsiteX89" fmla="*/ 251977 w 306005"/>
              <a:gd name="connsiteY89" fmla="*/ 140339 h 182575"/>
              <a:gd name="connsiteX90" fmla="*/ 210702 w 306005"/>
              <a:gd name="connsiteY90" fmla="*/ 156214 h 182575"/>
              <a:gd name="connsiteX91" fmla="*/ 185302 w 306005"/>
              <a:gd name="connsiteY91" fmla="*/ 162564 h 182575"/>
              <a:gd name="connsiteX92" fmla="*/ 144027 w 306005"/>
              <a:gd name="connsiteY92" fmla="*/ 175264 h 182575"/>
              <a:gd name="connsiteX93" fmla="*/ 131327 w 306005"/>
              <a:gd name="connsiteY93" fmla="*/ 172089 h 182575"/>
              <a:gd name="connsiteX94" fmla="*/ 134502 w 306005"/>
              <a:gd name="connsiteY94" fmla="*/ 159389 h 182575"/>
              <a:gd name="connsiteX95" fmla="*/ 156727 w 306005"/>
              <a:gd name="connsiteY95" fmla="*/ 146689 h 182575"/>
              <a:gd name="connsiteX96" fmla="*/ 169427 w 306005"/>
              <a:gd name="connsiteY96" fmla="*/ 140339 h 182575"/>
              <a:gd name="connsiteX97" fmla="*/ 185302 w 306005"/>
              <a:gd name="connsiteY97" fmla="*/ 137164 h 182575"/>
              <a:gd name="connsiteX98" fmla="*/ 198002 w 306005"/>
              <a:gd name="connsiteY98" fmla="*/ 133989 h 182575"/>
              <a:gd name="connsiteX99" fmla="*/ 226577 w 306005"/>
              <a:gd name="connsiteY99" fmla="*/ 137164 h 182575"/>
              <a:gd name="connsiteX100" fmla="*/ 213877 w 306005"/>
              <a:gd name="connsiteY100" fmla="*/ 149864 h 182575"/>
              <a:gd name="connsiteX101" fmla="*/ 204352 w 306005"/>
              <a:gd name="connsiteY101" fmla="*/ 153039 h 182575"/>
              <a:gd name="connsiteX102" fmla="*/ 188477 w 306005"/>
              <a:gd name="connsiteY102" fmla="*/ 159389 h 182575"/>
              <a:gd name="connsiteX103" fmla="*/ 175777 w 306005"/>
              <a:gd name="connsiteY103" fmla="*/ 162564 h 182575"/>
              <a:gd name="connsiteX104" fmla="*/ 166252 w 306005"/>
              <a:gd name="connsiteY104" fmla="*/ 165739 h 182575"/>
              <a:gd name="connsiteX105" fmla="*/ 182127 w 306005"/>
              <a:gd name="connsiteY105" fmla="*/ 159389 h 182575"/>
              <a:gd name="connsiteX106" fmla="*/ 201177 w 306005"/>
              <a:gd name="connsiteY106" fmla="*/ 156214 h 182575"/>
              <a:gd name="connsiteX107" fmla="*/ 232927 w 306005"/>
              <a:gd name="connsiteY107" fmla="*/ 153039 h 182575"/>
              <a:gd name="connsiteX108" fmla="*/ 229752 w 306005"/>
              <a:gd name="connsiteY108" fmla="*/ 172089 h 182575"/>
              <a:gd name="connsiteX109" fmla="*/ 232927 w 306005"/>
              <a:gd name="connsiteY109" fmla="*/ 159389 h 182575"/>
              <a:gd name="connsiteX110" fmla="*/ 248802 w 306005"/>
              <a:gd name="connsiteY110" fmla="*/ 153039 h 182575"/>
              <a:gd name="connsiteX111" fmla="*/ 271027 w 306005"/>
              <a:gd name="connsiteY111" fmla="*/ 140339 h 182575"/>
              <a:gd name="connsiteX112" fmla="*/ 274202 w 306005"/>
              <a:gd name="connsiteY112" fmla="*/ 156214 h 182575"/>
              <a:gd name="connsiteX113" fmla="*/ 242452 w 306005"/>
              <a:gd name="connsiteY113" fmla="*/ 172089 h 182575"/>
              <a:gd name="connsiteX114" fmla="*/ 261502 w 306005"/>
              <a:gd name="connsiteY114" fmla="*/ 162564 h 182575"/>
              <a:gd name="connsiteX115" fmla="*/ 280552 w 306005"/>
              <a:gd name="connsiteY115" fmla="*/ 165739 h 182575"/>
              <a:gd name="connsiteX116" fmla="*/ 264677 w 306005"/>
              <a:gd name="connsiteY116" fmla="*/ 178439 h 182575"/>
              <a:gd name="connsiteX117" fmla="*/ 83702 w 306005"/>
              <a:gd name="connsiteY117" fmla="*/ 175264 h 182575"/>
              <a:gd name="connsiteX118" fmla="*/ 42427 w 306005"/>
              <a:gd name="connsiteY118" fmla="*/ 168914 h 182575"/>
              <a:gd name="connsiteX119" fmla="*/ 45602 w 306005"/>
              <a:gd name="connsiteY119" fmla="*/ 146689 h 182575"/>
              <a:gd name="connsiteX120" fmla="*/ 64652 w 306005"/>
              <a:gd name="connsiteY120" fmla="*/ 121289 h 182575"/>
              <a:gd name="connsiteX121" fmla="*/ 80527 w 306005"/>
              <a:gd name="connsiteY121" fmla="*/ 108589 h 182575"/>
              <a:gd name="connsiteX122" fmla="*/ 90052 w 306005"/>
              <a:gd name="connsiteY122" fmla="*/ 102239 h 182575"/>
              <a:gd name="connsiteX123" fmla="*/ 112277 w 306005"/>
              <a:gd name="connsiteY123" fmla="*/ 99064 h 182575"/>
              <a:gd name="connsiteX124" fmla="*/ 156727 w 306005"/>
              <a:gd name="connsiteY124" fmla="*/ 99064 h 182575"/>
              <a:gd name="connsiteX125" fmla="*/ 159902 w 306005"/>
              <a:gd name="connsiteY125" fmla="*/ 114939 h 182575"/>
              <a:gd name="connsiteX126" fmla="*/ 150377 w 306005"/>
              <a:gd name="connsiteY126" fmla="*/ 140339 h 182575"/>
              <a:gd name="connsiteX127" fmla="*/ 134502 w 306005"/>
              <a:gd name="connsiteY127" fmla="*/ 149864 h 182575"/>
              <a:gd name="connsiteX128" fmla="*/ 99577 w 306005"/>
              <a:gd name="connsiteY128" fmla="*/ 156214 h 182575"/>
              <a:gd name="connsiteX129" fmla="*/ 90052 w 306005"/>
              <a:gd name="connsiteY129" fmla="*/ 162564 h 182575"/>
              <a:gd name="connsiteX130" fmla="*/ 74177 w 306005"/>
              <a:gd name="connsiteY130" fmla="*/ 140339 h 182575"/>
              <a:gd name="connsiteX131" fmla="*/ 96402 w 306005"/>
              <a:gd name="connsiteY131" fmla="*/ 130814 h 182575"/>
              <a:gd name="connsiteX132" fmla="*/ 105927 w 306005"/>
              <a:gd name="connsiteY132" fmla="*/ 124464 h 182575"/>
              <a:gd name="connsiteX133" fmla="*/ 118627 w 306005"/>
              <a:gd name="connsiteY133" fmla="*/ 114939 h 182575"/>
              <a:gd name="connsiteX134" fmla="*/ 144027 w 306005"/>
              <a:gd name="connsiteY134" fmla="*/ 108589 h 182575"/>
              <a:gd name="connsiteX135" fmla="*/ 140852 w 306005"/>
              <a:gd name="connsiteY135" fmla="*/ 118114 h 182575"/>
              <a:gd name="connsiteX136" fmla="*/ 124977 w 306005"/>
              <a:gd name="connsiteY136" fmla="*/ 130814 h 182575"/>
              <a:gd name="connsiteX137" fmla="*/ 93227 w 306005"/>
              <a:gd name="connsiteY137" fmla="*/ 137164 h 182575"/>
              <a:gd name="connsiteX138" fmla="*/ 61477 w 306005"/>
              <a:gd name="connsiteY138" fmla="*/ 133989 h 182575"/>
              <a:gd name="connsiteX139" fmla="*/ 58302 w 306005"/>
              <a:gd name="connsiteY139" fmla="*/ 118114 h 182575"/>
              <a:gd name="connsiteX140" fmla="*/ 71002 w 306005"/>
              <a:gd name="connsiteY140" fmla="*/ 64139 h 182575"/>
              <a:gd name="connsiteX141" fmla="*/ 105927 w 306005"/>
              <a:gd name="connsiteY141" fmla="*/ 35564 h 182575"/>
              <a:gd name="connsiteX142" fmla="*/ 128152 w 306005"/>
              <a:gd name="connsiteY142" fmla="*/ 26039 h 182575"/>
              <a:gd name="connsiteX143" fmla="*/ 175777 w 306005"/>
              <a:gd name="connsiteY143" fmla="*/ 3814 h 182575"/>
              <a:gd name="connsiteX144" fmla="*/ 185302 w 306005"/>
              <a:gd name="connsiteY144" fmla="*/ 6989 h 182575"/>
              <a:gd name="connsiteX145" fmla="*/ 172602 w 306005"/>
              <a:gd name="connsiteY145" fmla="*/ 35564 h 182575"/>
              <a:gd name="connsiteX146" fmla="*/ 159902 w 306005"/>
              <a:gd name="connsiteY146" fmla="*/ 41914 h 182575"/>
              <a:gd name="connsiteX147" fmla="*/ 131327 w 306005"/>
              <a:gd name="connsiteY147" fmla="*/ 57789 h 182575"/>
              <a:gd name="connsiteX148" fmla="*/ 99577 w 306005"/>
              <a:gd name="connsiteY148" fmla="*/ 73664 h 182575"/>
              <a:gd name="connsiteX149" fmla="*/ 61477 w 306005"/>
              <a:gd name="connsiteY149" fmla="*/ 83189 h 182575"/>
              <a:gd name="connsiteX150" fmla="*/ 23377 w 306005"/>
              <a:gd name="connsiteY150" fmla="*/ 76839 h 182575"/>
              <a:gd name="connsiteX151" fmla="*/ 32902 w 306005"/>
              <a:gd name="connsiteY151" fmla="*/ 64139 h 182575"/>
              <a:gd name="connsiteX152" fmla="*/ 45602 w 306005"/>
              <a:gd name="connsiteY152" fmla="*/ 57789 h 182575"/>
              <a:gd name="connsiteX153" fmla="*/ 74177 w 306005"/>
              <a:gd name="connsiteY153" fmla="*/ 51439 h 182575"/>
              <a:gd name="connsiteX154" fmla="*/ 102752 w 306005"/>
              <a:gd name="connsiteY154" fmla="*/ 45089 h 182575"/>
              <a:gd name="connsiteX155" fmla="*/ 137677 w 306005"/>
              <a:gd name="connsiteY155" fmla="*/ 48264 h 182575"/>
              <a:gd name="connsiteX156" fmla="*/ 140852 w 306005"/>
              <a:gd name="connsiteY156" fmla="*/ 57789 h 182575"/>
              <a:gd name="connsiteX157" fmla="*/ 134502 w 306005"/>
              <a:gd name="connsiteY157" fmla="*/ 76839 h 182575"/>
              <a:gd name="connsiteX158" fmla="*/ 121802 w 306005"/>
              <a:gd name="connsiteY158" fmla="*/ 86364 h 182575"/>
              <a:gd name="connsiteX159" fmla="*/ 86877 w 306005"/>
              <a:gd name="connsiteY159" fmla="*/ 99064 h 182575"/>
              <a:gd name="connsiteX160" fmla="*/ 74177 w 306005"/>
              <a:gd name="connsiteY160" fmla="*/ 105414 h 182575"/>
              <a:gd name="connsiteX161" fmla="*/ 55127 w 306005"/>
              <a:gd name="connsiteY161" fmla="*/ 102239 h 182575"/>
              <a:gd name="connsiteX162" fmla="*/ 58302 w 306005"/>
              <a:gd name="connsiteY162" fmla="*/ 73664 h 182575"/>
              <a:gd name="connsiteX163" fmla="*/ 96402 w 306005"/>
              <a:gd name="connsiteY163" fmla="*/ 57789 h 182575"/>
              <a:gd name="connsiteX164" fmla="*/ 128152 w 306005"/>
              <a:gd name="connsiteY164" fmla="*/ 60964 h 182575"/>
              <a:gd name="connsiteX165" fmla="*/ 109102 w 306005"/>
              <a:gd name="connsiteY165" fmla="*/ 95889 h 182575"/>
              <a:gd name="connsiteX166" fmla="*/ 80527 w 306005"/>
              <a:gd name="connsiteY166" fmla="*/ 105414 h 182575"/>
              <a:gd name="connsiteX167" fmla="*/ 48777 w 306005"/>
              <a:gd name="connsiteY167" fmla="*/ 111764 h 182575"/>
              <a:gd name="connsiteX168" fmla="*/ 42427 w 306005"/>
              <a:gd name="connsiteY168" fmla="*/ 92714 h 182575"/>
              <a:gd name="connsiteX169" fmla="*/ 90052 w 306005"/>
              <a:gd name="connsiteY169" fmla="*/ 73664 h 182575"/>
              <a:gd name="connsiteX170" fmla="*/ 99577 w 306005"/>
              <a:gd name="connsiteY170" fmla="*/ 70489 h 182575"/>
              <a:gd name="connsiteX171" fmla="*/ 121802 w 306005"/>
              <a:gd name="connsiteY171" fmla="*/ 64139 h 182575"/>
              <a:gd name="connsiteX172" fmla="*/ 163077 w 306005"/>
              <a:gd name="connsiteY172" fmla="*/ 67314 h 182575"/>
              <a:gd name="connsiteX173" fmla="*/ 169427 w 306005"/>
              <a:gd name="connsiteY173" fmla="*/ 80014 h 182575"/>
              <a:gd name="connsiteX174" fmla="*/ 156727 w 306005"/>
              <a:gd name="connsiteY174" fmla="*/ 105414 h 182575"/>
              <a:gd name="connsiteX175" fmla="*/ 144027 w 306005"/>
              <a:gd name="connsiteY175" fmla="*/ 108589 h 182575"/>
              <a:gd name="connsiteX176" fmla="*/ 118627 w 306005"/>
              <a:gd name="connsiteY176" fmla="*/ 118114 h 182575"/>
              <a:gd name="connsiteX177" fmla="*/ 83702 w 306005"/>
              <a:gd name="connsiteY177" fmla="*/ 124464 h 182575"/>
              <a:gd name="connsiteX178" fmla="*/ 64652 w 306005"/>
              <a:gd name="connsiteY178" fmla="*/ 118114 h 182575"/>
              <a:gd name="connsiteX179" fmla="*/ 83702 w 306005"/>
              <a:gd name="connsiteY179" fmla="*/ 67314 h 182575"/>
              <a:gd name="connsiteX180" fmla="*/ 121802 w 306005"/>
              <a:gd name="connsiteY180" fmla="*/ 51439 h 182575"/>
              <a:gd name="connsiteX181" fmla="*/ 185302 w 306005"/>
              <a:gd name="connsiteY181" fmla="*/ 35564 h 182575"/>
              <a:gd name="connsiteX182" fmla="*/ 248802 w 306005"/>
              <a:gd name="connsiteY182" fmla="*/ 26039 h 182575"/>
              <a:gd name="connsiteX183" fmla="*/ 290077 w 306005"/>
              <a:gd name="connsiteY183" fmla="*/ 32389 h 182575"/>
              <a:gd name="connsiteX184" fmla="*/ 264677 w 306005"/>
              <a:gd name="connsiteY184" fmla="*/ 57789 h 182575"/>
              <a:gd name="connsiteX185" fmla="*/ 248802 w 306005"/>
              <a:gd name="connsiteY185" fmla="*/ 70489 h 182575"/>
              <a:gd name="connsiteX186" fmla="*/ 232927 w 306005"/>
              <a:gd name="connsiteY186" fmla="*/ 76839 h 182575"/>
              <a:gd name="connsiteX187" fmla="*/ 201177 w 306005"/>
              <a:gd name="connsiteY187" fmla="*/ 86364 h 182575"/>
              <a:gd name="connsiteX188" fmla="*/ 185302 w 306005"/>
              <a:gd name="connsiteY188" fmla="*/ 83189 h 182575"/>
              <a:gd name="connsiteX189" fmla="*/ 194827 w 306005"/>
              <a:gd name="connsiteY189" fmla="*/ 67314 h 182575"/>
              <a:gd name="connsiteX190" fmla="*/ 204352 w 306005"/>
              <a:gd name="connsiteY190" fmla="*/ 60964 h 182575"/>
              <a:gd name="connsiteX191" fmla="*/ 229752 w 306005"/>
              <a:gd name="connsiteY191" fmla="*/ 51439 h 182575"/>
              <a:gd name="connsiteX192" fmla="*/ 245627 w 306005"/>
              <a:gd name="connsiteY192" fmla="*/ 54614 h 182575"/>
              <a:gd name="connsiteX193" fmla="*/ 242452 w 306005"/>
              <a:gd name="connsiteY193" fmla="*/ 73664 h 182575"/>
              <a:gd name="connsiteX194" fmla="*/ 223402 w 306005"/>
              <a:gd name="connsiteY194" fmla="*/ 86364 h 182575"/>
              <a:gd name="connsiteX195" fmla="*/ 194827 w 306005"/>
              <a:gd name="connsiteY195" fmla="*/ 99064 h 182575"/>
              <a:gd name="connsiteX196" fmla="*/ 182127 w 306005"/>
              <a:gd name="connsiteY196" fmla="*/ 83189 h 182575"/>
              <a:gd name="connsiteX197" fmla="*/ 207527 w 306005"/>
              <a:gd name="connsiteY197" fmla="*/ 64139 h 182575"/>
              <a:gd name="connsiteX198" fmla="*/ 255152 w 306005"/>
              <a:gd name="connsiteY198" fmla="*/ 80014 h 182575"/>
              <a:gd name="connsiteX199" fmla="*/ 258327 w 306005"/>
              <a:gd name="connsiteY199" fmla="*/ 95889 h 182575"/>
              <a:gd name="connsiteX200" fmla="*/ 255152 w 306005"/>
              <a:gd name="connsiteY200" fmla="*/ 118114 h 182575"/>
              <a:gd name="connsiteX201" fmla="*/ 239277 w 306005"/>
              <a:gd name="connsiteY201" fmla="*/ 127639 h 182575"/>
              <a:gd name="connsiteX202" fmla="*/ 213877 w 306005"/>
              <a:gd name="connsiteY202" fmla="*/ 137164 h 182575"/>
              <a:gd name="connsiteX203" fmla="*/ 194827 w 306005"/>
              <a:gd name="connsiteY203" fmla="*/ 130814 h 182575"/>
              <a:gd name="connsiteX204" fmla="*/ 204352 w 306005"/>
              <a:gd name="connsiteY204" fmla="*/ 118114 h 182575"/>
              <a:gd name="connsiteX205" fmla="*/ 239277 w 306005"/>
              <a:gd name="connsiteY205" fmla="*/ 105414 h 182575"/>
              <a:gd name="connsiteX206" fmla="*/ 264677 w 306005"/>
              <a:gd name="connsiteY206" fmla="*/ 95889 h 182575"/>
              <a:gd name="connsiteX207" fmla="*/ 280552 w 306005"/>
              <a:gd name="connsiteY207" fmla="*/ 99064 h 182575"/>
              <a:gd name="connsiteX208" fmla="*/ 283727 w 306005"/>
              <a:gd name="connsiteY208" fmla="*/ 133989 h 182575"/>
              <a:gd name="connsiteX209" fmla="*/ 274202 w 306005"/>
              <a:gd name="connsiteY209" fmla="*/ 137164 h 182575"/>
              <a:gd name="connsiteX210" fmla="*/ 264677 w 306005"/>
              <a:gd name="connsiteY210" fmla="*/ 143514 h 182575"/>
              <a:gd name="connsiteX211" fmla="*/ 236102 w 306005"/>
              <a:gd name="connsiteY211" fmla="*/ 153039 h 182575"/>
              <a:gd name="connsiteX212" fmla="*/ 223402 w 306005"/>
              <a:gd name="connsiteY212" fmla="*/ 149864 h 182575"/>
              <a:gd name="connsiteX213" fmla="*/ 236102 w 306005"/>
              <a:gd name="connsiteY213" fmla="*/ 118114 h 182575"/>
              <a:gd name="connsiteX214" fmla="*/ 245627 w 306005"/>
              <a:gd name="connsiteY214" fmla="*/ 121289 h 182575"/>
              <a:gd name="connsiteX215" fmla="*/ 245627 w 306005"/>
              <a:gd name="connsiteY215" fmla="*/ 149864 h 182575"/>
              <a:gd name="connsiteX216" fmla="*/ 239277 w 306005"/>
              <a:gd name="connsiteY216" fmla="*/ 159389 h 182575"/>
              <a:gd name="connsiteX217" fmla="*/ 213877 w 306005"/>
              <a:gd name="connsiteY217" fmla="*/ 165739 h 182575"/>
              <a:gd name="connsiteX218" fmla="*/ 204352 w 306005"/>
              <a:gd name="connsiteY218" fmla="*/ 172089 h 182575"/>
              <a:gd name="connsiteX219" fmla="*/ 188477 w 306005"/>
              <a:gd name="connsiteY219" fmla="*/ 149864 h 182575"/>
              <a:gd name="connsiteX220" fmla="*/ 213877 w 306005"/>
              <a:gd name="connsiteY220" fmla="*/ 137164 h 182575"/>
              <a:gd name="connsiteX221" fmla="*/ 220227 w 306005"/>
              <a:gd name="connsiteY221" fmla="*/ 149864 h 182575"/>
              <a:gd name="connsiteX222" fmla="*/ 207527 w 306005"/>
              <a:gd name="connsiteY222" fmla="*/ 156214 h 182575"/>
              <a:gd name="connsiteX223" fmla="*/ 194827 w 306005"/>
              <a:gd name="connsiteY223" fmla="*/ 165739 h 182575"/>
              <a:gd name="connsiteX224" fmla="*/ 178952 w 306005"/>
              <a:gd name="connsiteY224" fmla="*/ 168914 h 182575"/>
              <a:gd name="connsiteX225" fmla="*/ 166252 w 306005"/>
              <a:gd name="connsiteY225" fmla="*/ 172089 h 182575"/>
              <a:gd name="connsiteX226" fmla="*/ 134502 w 306005"/>
              <a:gd name="connsiteY226" fmla="*/ 181614 h 182575"/>
              <a:gd name="connsiteX227" fmla="*/ 77352 w 306005"/>
              <a:gd name="connsiteY227" fmla="*/ 175264 h 182575"/>
              <a:gd name="connsiteX228" fmla="*/ 86877 w 306005"/>
              <a:gd name="connsiteY228" fmla="*/ 165739 h 182575"/>
              <a:gd name="connsiteX229" fmla="*/ 99577 w 306005"/>
              <a:gd name="connsiteY229" fmla="*/ 162564 h 182575"/>
              <a:gd name="connsiteX230" fmla="*/ 118627 w 306005"/>
              <a:gd name="connsiteY230" fmla="*/ 165739 h 182575"/>
              <a:gd name="connsiteX231" fmla="*/ 115452 w 306005"/>
              <a:gd name="connsiteY231" fmla="*/ 178439 h 182575"/>
              <a:gd name="connsiteX232" fmla="*/ 90052 w 306005"/>
              <a:gd name="connsiteY232" fmla="*/ 181614 h 182575"/>
              <a:gd name="connsiteX233" fmla="*/ 45602 w 306005"/>
              <a:gd name="connsiteY233" fmla="*/ 156214 h 182575"/>
              <a:gd name="connsiteX234" fmla="*/ 55127 w 306005"/>
              <a:gd name="connsiteY234" fmla="*/ 153039 h 182575"/>
              <a:gd name="connsiteX235" fmla="*/ 86877 w 306005"/>
              <a:gd name="connsiteY235" fmla="*/ 146689 h 182575"/>
              <a:gd name="connsiteX236" fmla="*/ 102752 w 306005"/>
              <a:gd name="connsiteY236" fmla="*/ 143514 h 182575"/>
              <a:gd name="connsiteX237" fmla="*/ 137677 w 306005"/>
              <a:gd name="connsiteY237" fmla="*/ 146689 h 182575"/>
              <a:gd name="connsiteX238" fmla="*/ 134502 w 306005"/>
              <a:gd name="connsiteY238" fmla="*/ 162564 h 182575"/>
              <a:gd name="connsiteX239" fmla="*/ 105927 w 306005"/>
              <a:gd name="connsiteY239" fmla="*/ 165739 h 182575"/>
              <a:gd name="connsiteX240" fmla="*/ 67827 w 306005"/>
              <a:gd name="connsiteY240" fmla="*/ 168914 h 182575"/>
              <a:gd name="connsiteX241" fmla="*/ 4327 w 306005"/>
              <a:gd name="connsiteY241" fmla="*/ 165739 h 182575"/>
              <a:gd name="connsiteX242" fmla="*/ 7502 w 306005"/>
              <a:gd name="connsiteY242" fmla="*/ 133989 h 182575"/>
              <a:gd name="connsiteX243" fmla="*/ 26552 w 306005"/>
              <a:gd name="connsiteY243" fmla="*/ 121289 h 182575"/>
              <a:gd name="connsiteX244" fmla="*/ 42427 w 306005"/>
              <a:gd name="connsiteY244" fmla="*/ 114939 h 182575"/>
              <a:gd name="connsiteX245" fmla="*/ 55127 w 306005"/>
              <a:gd name="connsiteY245" fmla="*/ 108589 h 182575"/>
              <a:gd name="connsiteX246" fmla="*/ 67827 w 306005"/>
              <a:gd name="connsiteY246" fmla="*/ 105414 h 182575"/>
              <a:gd name="connsiteX247" fmla="*/ 77352 w 306005"/>
              <a:gd name="connsiteY247" fmla="*/ 102239 h 182575"/>
              <a:gd name="connsiteX248" fmla="*/ 86877 w 306005"/>
              <a:gd name="connsiteY248" fmla="*/ 105414 h 182575"/>
              <a:gd name="connsiteX249" fmla="*/ 83702 w 306005"/>
              <a:gd name="connsiteY249" fmla="*/ 118114 h 182575"/>
              <a:gd name="connsiteX250" fmla="*/ 74177 w 306005"/>
              <a:gd name="connsiteY250" fmla="*/ 124464 h 182575"/>
              <a:gd name="connsiteX251" fmla="*/ 51952 w 306005"/>
              <a:gd name="connsiteY251" fmla="*/ 130814 h 182575"/>
              <a:gd name="connsiteX252" fmla="*/ 23377 w 306005"/>
              <a:gd name="connsiteY252" fmla="*/ 127639 h 182575"/>
              <a:gd name="connsiteX253" fmla="*/ 17027 w 306005"/>
              <a:gd name="connsiteY253" fmla="*/ 118114 h 182575"/>
              <a:gd name="connsiteX254" fmla="*/ 23377 w 306005"/>
              <a:gd name="connsiteY254" fmla="*/ 64139 h 182575"/>
              <a:gd name="connsiteX255" fmla="*/ 48777 w 306005"/>
              <a:gd name="connsiteY255" fmla="*/ 51439 h 182575"/>
              <a:gd name="connsiteX256" fmla="*/ 71002 w 306005"/>
              <a:gd name="connsiteY256" fmla="*/ 57789 h 182575"/>
              <a:gd name="connsiteX257" fmla="*/ 64652 w 306005"/>
              <a:gd name="connsiteY257" fmla="*/ 80014 h 182575"/>
              <a:gd name="connsiteX258" fmla="*/ 29727 w 306005"/>
              <a:gd name="connsiteY258" fmla="*/ 73664 h 182575"/>
              <a:gd name="connsiteX259" fmla="*/ 32902 w 306005"/>
              <a:gd name="connsiteY259" fmla="*/ 45089 h 182575"/>
              <a:gd name="connsiteX260" fmla="*/ 42427 w 306005"/>
              <a:gd name="connsiteY260" fmla="*/ 35564 h 182575"/>
              <a:gd name="connsiteX261" fmla="*/ 74177 w 306005"/>
              <a:gd name="connsiteY261" fmla="*/ 29214 h 182575"/>
              <a:gd name="connsiteX262" fmla="*/ 93227 w 306005"/>
              <a:gd name="connsiteY262" fmla="*/ 32389 h 182575"/>
              <a:gd name="connsiteX263" fmla="*/ 77352 w 306005"/>
              <a:gd name="connsiteY263" fmla="*/ 57789 h 182575"/>
              <a:gd name="connsiteX264" fmla="*/ 58302 w 306005"/>
              <a:gd name="connsiteY264" fmla="*/ 54614 h 182575"/>
              <a:gd name="connsiteX265" fmla="*/ 55127 w 306005"/>
              <a:gd name="connsiteY265" fmla="*/ 38739 h 182575"/>
              <a:gd name="connsiteX266" fmla="*/ 71002 w 306005"/>
              <a:gd name="connsiteY266" fmla="*/ 10164 h 182575"/>
              <a:gd name="connsiteX267" fmla="*/ 102752 w 306005"/>
              <a:gd name="connsiteY267" fmla="*/ 13339 h 182575"/>
              <a:gd name="connsiteX268" fmla="*/ 105927 w 306005"/>
              <a:gd name="connsiteY268" fmla="*/ 22864 h 182575"/>
              <a:gd name="connsiteX269" fmla="*/ 93227 w 306005"/>
              <a:gd name="connsiteY269" fmla="*/ 51439 h 182575"/>
              <a:gd name="connsiteX270" fmla="*/ 86877 w 306005"/>
              <a:gd name="connsiteY270" fmla="*/ 38739 h 182575"/>
              <a:gd name="connsiteX271" fmla="*/ 105927 w 306005"/>
              <a:gd name="connsiteY271" fmla="*/ 29214 h 182575"/>
              <a:gd name="connsiteX272" fmla="*/ 150377 w 306005"/>
              <a:gd name="connsiteY272" fmla="*/ 22864 h 182575"/>
              <a:gd name="connsiteX273" fmla="*/ 213877 w 306005"/>
              <a:gd name="connsiteY273" fmla="*/ 35564 h 182575"/>
              <a:gd name="connsiteX274" fmla="*/ 217052 w 306005"/>
              <a:gd name="connsiteY274" fmla="*/ 48264 h 182575"/>
              <a:gd name="connsiteX275" fmla="*/ 213877 w 306005"/>
              <a:gd name="connsiteY275" fmla="*/ 67314 h 182575"/>
              <a:gd name="connsiteX276" fmla="*/ 201177 w 306005"/>
              <a:gd name="connsiteY276" fmla="*/ 73664 h 182575"/>
              <a:gd name="connsiteX277" fmla="*/ 207527 w 306005"/>
              <a:gd name="connsiteY277" fmla="*/ 60964 h 182575"/>
              <a:gd name="connsiteX278" fmla="*/ 242452 w 306005"/>
              <a:gd name="connsiteY278" fmla="*/ 51439 h 182575"/>
              <a:gd name="connsiteX279" fmla="*/ 274202 w 306005"/>
              <a:gd name="connsiteY279" fmla="*/ 45089 h 182575"/>
              <a:gd name="connsiteX280" fmla="*/ 302777 w 306005"/>
              <a:gd name="connsiteY280" fmla="*/ 48264 h 182575"/>
              <a:gd name="connsiteX281" fmla="*/ 305952 w 306005"/>
              <a:gd name="connsiteY281" fmla="*/ 60964 h 182575"/>
              <a:gd name="connsiteX282" fmla="*/ 302777 w 306005"/>
              <a:gd name="connsiteY282" fmla="*/ 83189 h 182575"/>
              <a:gd name="connsiteX283" fmla="*/ 293252 w 306005"/>
              <a:gd name="connsiteY283" fmla="*/ 89539 h 182575"/>
              <a:gd name="connsiteX284" fmla="*/ 261502 w 306005"/>
              <a:gd name="connsiteY284" fmla="*/ 102239 h 182575"/>
              <a:gd name="connsiteX285" fmla="*/ 239277 w 306005"/>
              <a:gd name="connsiteY285" fmla="*/ 95889 h 182575"/>
              <a:gd name="connsiteX286" fmla="*/ 258327 w 306005"/>
              <a:gd name="connsiteY286" fmla="*/ 48264 h 182575"/>
              <a:gd name="connsiteX287" fmla="*/ 267852 w 306005"/>
              <a:gd name="connsiteY287" fmla="*/ 45089 h 182575"/>
              <a:gd name="connsiteX288" fmla="*/ 277377 w 306005"/>
              <a:gd name="connsiteY288" fmla="*/ 51439 h 182575"/>
              <a:gd name="connsiteX289" fmla="*/ 264677 w 306005"/>
              <a:gd name="connsiteY289" fmla="*/ 99064 h 182575"/>
              <a:gd name="connsiteX290" fmla="*/ 255152 w 306005"/>
              <a:gd name="connsiteY290" fmla="*/ 92714 h 182575"/>
              <a:gd name="connsiteX291" fmla="*/ 264677 w 306005"/>
              <a:gd name="connsiteY291" fmla="*/ 67314 h 182575"/>
              <a:gd name="connsiteX292" fmla="*/ 261502 w 306005"/>
              <a:gd name="connsiteY292" fmla="*/ 114939 h 182575"/>
              <a:gd name="connsiteX293" fmla="*/ 258327 w 306005"/>
              <a:gd name="connsiteY293" fmla="*/ 130814 h 182575"/>
              <a:gd name="connsiteX294" fmla="*/ 255152 w 306005"/>
              <a:gd name="connsiteY294" fmla="*/ 121289 h 182575"/>
              <a:gd name="connsiteX295" fmla="*/ 261502 w 306005"/>
              <a:gd name="connsiteY295" fmla="*/ 99064 h 182575"/>
              <a:gd name="connsiteX296" fmla="*/ 271027 w 306005"/>
              <a:gd name="connsiteY296" fmla="*/ 92714 h 182575"/>
              <a:gd name="connsiteX297" fmla="*/ 280552 w 306005"/>
              <a:gd name="connsiteY297" fmla="*/ 99064 h 182575"/>
              <a:gd name="connsiteX298" fmla="*/ 286902 w 306005"/>
              <a:gd name="connsiteY298" fmla="*/ 124464 h 182575"/>
              <a:gd name="connsiteX299" fmla="*/ 280552 w 306005"/>
              <a:gd name="connsiteY299" fmla="*/ 29214 h 182575"/>
              <a:gd name="connsiteX300" fmla="*/ 267852 w 306005"/>
              <a:gd name="connsiteY300" fmla="*/ 41914 h 182575"/>
              <a:gd name="connsiteX301" fmla="*/ 261502 w 306005"/>
              <a:gd name="connsiteY301" fmla="*/ 60964 h 182575"/>
              <a:gd name="connsiteX302" fmla="*/ 267852 w 306005"/>
              <a:gd name="connsiteY302" fmla="*/ 95889 h 182575"/>
              <a:gd name="connsiteX303" fmla="*/ 271027 w 306005"/>
              <a:gd name="connsiteY303" fmla="*/ 105414 h 182575"/>
              <a:gd name="connsiteX304" fmla="*/ 277377 w 306005"/>
              <a:gd name="connsiteY304" fmla="*/ 143514 h 182575"/>
              <a:gd name="connsiteX305" fmla="*/ 274202 w 306005"/>
              <a:gd name="connsiteY305" fmla="*/ 165739 h 182575"/>
              <a:gd name="connsiteX306" fmla="*/ 261502 w 306005"/>
              <a:gd name="connsiteY306" fmla="*/ 168914 h 182575"/>
              <a:gd name="connsiteX307" fmla="*/ 251977 w 306005"/>
              <a:gd name="connsiteY307" fmla="*/ 175264 h 182575"/>
              <a:gd name="connsiteX308" fmla="*/ 198002 w 306005"/>
              <a:gd name="connsiteY308" fmla="*/ 181614 h 182575"/>
              <a:gd name="connsiteX309" fmla="*/ 118627 w 306005"/>
              <a:gd name="connsiteY309" fmla="*/ 178439 h 182575"/>
              <a:gd name="connsiteX310" fmla="*/ 105927 w 306005"/>
              <a:gd name="connsiteY310" fmla="*/ 175264 h 182575"/>
              <a:gd name="connsiteX311" fmla="*/ 90052 w 306005"/>
              <a:gd name="connsiteY311" fmla="*/ 172089 h 182575"/>
              <a:gd name="connsiteX312" fmla="*/ 77352 w 306005"/>
              <a:gd name="connsiteY312" fmla="*/ 165739 h 182575"/>
              <a:gd name="connsiteX313" fmla="*/ 45602 w 306005"/>
              <a:gd name="connsiteY313" fmla="*/ 121289 h 182575"/>
              <a:gd name="connsiteX314" fmla="*/ 39252 w 306005"/>
              <a:gd name="connsiteY314" fmla="*/ 102239 h 182575"/>
              <a:gd name="connsiteX315" fmla="*/ 36077 w 306005"/>
              <a:gd name="connsiteY315" fmla="*/ 92714 h 182575"/>
              <a:gd name="connsiteX316" fmla="*/ 36077 w 306005"/>
              <a:gd name="connsiteY316" fmla="*/ 38739 h 182575"/>
              <a:gd name="connsiteX317" fmla="*/ 48777 w 306005"/>
              <a:gd name="connsiteY317" fmla="*/ 35564 h 182575"/>
              <a:gd name="connsiteX318" fmla="*/ 77352 w 306005"/>
              <a:gd name="connsiteY318" fmla="*/ 32389 h 182575"/>
              <a:gd name="connsiteX319" fmla="*/ 112277 w 306005"/>
              <a:gd name="connsiteY319" fmla="*/ 35564 h 182575"/>
              <a:gd name="connsiteX320" fmla="*/ 102752 w 306005"/>
              <a:gd name="connsiteY320" fmla="*/ 41914 h 1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306005" h="182575">
                <a:moveTo>
                  <a:pt x="29727" y="38739"/>
                </a:moveTo>
                <a:cubicBezTo>
                  <a:pt x="55010" y="13456"/>
                  <a:pt x="38535" y="23396"/>
                  <a:pt x="61477" y="16514"/>
                </a:cubicBezTo>
                <a:cubicBezTo>
                  <a:pt x="67888" y="14591"/>
                  <a:pt x="80527" y="10164"/>
                  <a:pt x="80527" y="10164"/>
                </a:cubicBezTo>
                <a:cubicBezTo>
                  <a:pt x="83702" y="12281"/>
                  <a:pt x="87668" y="13534"/>
                  <a:pt x="90052" y="16514"/>
                </a:cubicBezTo>
                <a:cubicBezTo>
                  <a:pt x="96548" y="24635"/>
                  <a:pt x="92053" y="46936"/>
                  <a:pt x="90052" y="51439"/>
                </a:cubicBezTo>
                <a:cubicBezTo>
                  <a:pt x="88693" y="54497"/>
                  <a:pt x="83453" y="52989"/>
                  <a:pt x="80527" y="54614"/>
                </a:cubicBezTo>
                <a:cubicBezTo>
                  <a:pt x="73856" y="58320"/>
                  <a:pt x="68303" y="63901"/>
                  <a:pt x="61477" y="67314"/>
                </a:cubicBezTo>
                <a:cubicBezTo>
                  <a:pt x="57574" y="69265"/>
                  <a:pt x="52973" y="69290"/>
                  <a:pt x="48777" y="70489"/>
                </a:cubicBezTo>
                <a:cubicBezTo>
                  <a:pt x="45559" y="71408"/>
                  <a:pt x="42427" y="72606"/>
                  <a:pt x="39252" y="73664"/>
                </a:cubicBezTo>
                <a:cubicBezTo>
                  <a:pt x="33960" y="71547"/>
                  <a:pt x="26205" y="72262"/>
                  <a:pt x="23377" y="67314"/>
                </a:cubicBezTo>
                <a:cubicBezTo>
                  <a:pt x="16810" y="55822"/>
                  <a:pt x="29480" y="48688"/>
                  <a:pt x="36077" y="45089"/>
                </a:cubicBezTo>
                <a:cubicBezTo>
                  <a:pt x="75824" y="23409"/>
                  <a:pt x="46585" y="39616"/>
                  <a:pt x="80527" y="26039"/>
                </a:cubicBezTo>
                <a:cubicBezTo>
                  <a:pt x="106817" y="15523"/>
                  <a:pt x="78594" y="22616"/>
                  <a:pt x="109102" y="16514"/>
                </a:cubicBezTo>
                <a:cubicBezTo>
                  <a:pt x="111638" y="15246"/>
                  <a:pt x="130179" y="4828"/>
                  <a:pt x="134502" y="6989"/>
                </a:cubicBezTo>
                <a:cubicBezTo>
                  <a:pt x="138735" y="9106"/>
                  <a:pt x="138735" y="15456"/>
                  <a:pt x="140852" y="19689"/>
                </a:cubicBezTo>
                <a:cubicBezTo>
                  <a:pt x="110215" y="60538"/>
                  <a:pt x="135180" y="35140"/>
                  <a:pt x="109102" y="51439"/>
                </a:cubicBezTo>
                <a:cubicBezTo>
                  <a:pt x="104615" y="54244"/>
                  <a:pt x="101315" y="58999"/>
                  <a:pt x="96402" y="60964"/>
                </a:cubicBezTo>
                <a:cubicBezTo>
                  <a:pt x="90425" y="63355"/>
                  <a:pt x="83702" y="63081"/>
                  <a:pt x="77352" y="64139"/>
                </a:cubicBezTo>
                <a:cubicBezTo>
                  <a:pt x="74134" y="67357"/>
                  <a:pt x="60063" y="84950"/>
                  <a:pt x="51952" y="76839"/>
                </a:cubicBezTo>
                <a:cubicBezTo>
                  <a:pt x="48777" y="73664"/>
                  <a:pt x="57669" y="69694"/>
                  <a:pt x="61477" y="67314"/>
                </a:cubicBezTo>
                <a:cubicBezTo>
                  <a:pt x="66310" y="64293"/>
                  <a:pt x="72254" y="63513"/>
                  <a:pt x="77352" y="60964"/>
                </a:cubicBezTo>
                <a:cubicBezTo>
                  <a:pt x="87868" y="55706"/>
                  <a:pt x="106816" y="42957"/>
                  <a:pt x="118627" y="38739"/>
                </a:cubicBezTo>
                <a:cubicBezTo>
                  <a:pt x="126846" y="35804"/>
                  <a:pt x="135560" y="34506"/>
                  <a:pt x="144027" y="32389"/>
                </a:cubicBezTo>
                <a:cubicBezTo>
                  <a:pt x="188480" y="6987"/>
                  <a:pt x="141565" y="29793"/>
                  <a:pt x="198002" y="16514"/>
                </a:cubicBezTo>
                <a:cubicBezTo>
                  <a:pt x="205848" y="14668"/>
                  <a:pt x="212477" y="9203"/>
                  <a:pt x="220227" y="6989"/>
                </a:cubicBezTo>
                <a:cubicBezTo>
                  <a:pt x="227423" y="4933"/>
                  <a:pt x="235044" y="4872"/>
                  <a:pt x="242452" y="3814"/>
                </a:cubicBezTo>
                <a:cubicBezTo>
                  <a:pt x="255622" y="-576"/>
                  <a:pt x="270674" y="-8416"/>
                  <a:pt x="242452" y="29214"/>
                </a:cubicBezTo>
                <a:cubicBezTo>
                  <a:pt x="235212" y="38867"/>
                  <a:pt x="223365" y="43984"/>
                  <a:pt x="213877" y="51439"/>
                </a:cubicBezTo>
                <a:cubicBezTo>
                  <a:pt x="208548" y="55626"/>
                  <a:pt x="203516" y="60200"/>
                  <a:pt x="198002" y="64139"/>
                </a:cubicBezTo>
                <a:cubicBezTo>
                  <a:pt x="133055" y="110530"/>
                  <a:pt x="208071" y="59603"/>
                  <a:pt x="159902" y="86364"/>
                </a:cubicBezTo>
                <a:cubicBezTo>
                  <a:pt x="155276" y="88934"/>
                  <a:pt x="152050" y="93768"/>
                  <a:pt x="147202" y="95889"/>
                </a:cubicBezTo>
                <a:cubicBezTo>
                  <a:pt x="134937" y="101255"/>
                  <a:pt x="121076" y="102602"/>
                  <a:pt x="109102" y="108589"/>
                </a:cubicBezTo>
                <a:cubicBezTo>
                  <a:pt x="77838" y="124221"/>
                  <a:pt x="117012" y="105073"/>
                  <a:pt x="80527" y="121289"/>
                </a:cubicBezTo>
                <a:cubicBezTo>
                  <a:pt x="76202" y="123211"/>
                  <a:pt x="72317" y="126142"/>
                  <a:pt x="67827" y="127639"/>
                </a:cubicBezTo>
                <a:cubicBezTo>
                  <a:pt x="62707" y="129346"/>
                  <a:pt x="57244" y="129756"/>
                  <a:pt x="51952" y="130814"/>
                </a:cubicBezTo>
                <a:cubicBezTo>
                  <a:pt x="53453" y="123310"/>
                  <a:pt x="53847" y="110864"/>
                  <a:pt x="61477" y="105414"/>
                </a:cubicBezTo>
                <a:cubicBezTo>
                  <a:pt x="66115" y="102101"/>
                  <a:pt x="72465" y="101996"/>
                  <a:pt x="77352" y="99064"/>
                </a:cubicBezTo>
                <a:cubicBezTo>
                  <a:pt x="83163" y="95577"/>
                  <a:pt x="87588" y="90123"/>
                  <a:pt x="93227" y="86364"/>
                </a:cubicBezTo>
                <a:cubicBezTo>
                  <a:pt x="97165" y="83739"/>
                  <a:pt x="101772" y="82280"/>
                  <a:pt x="105927" y="80014"/>
                </a:cubicBezTo>
                <a:cubicBezTo>
                  <a:pt x="113418" y="75928"/>
                  <a:pt x="120405" y="70890"/>
                  <a:pt x="128152" y="67314"/>
                </a:cubicBezTo>
                <a:cubicBezTo>
                  <a:pt x="134229" y="64509"/>
                  <a:pt x="140955" y="63367"/>
                  <a:pt x="147202" y="60964"/>
                </a:cubicBezTo>
                <a:cubicBezTo>
                  <a:pt x="154725" y="58071"/>
                  <a:pt x="161723" y="53809"/>
                  <a:pt x="169427" y="51439"/>
                </a:cubicBezTo>
                <a:cubicBezTo>
                  <a:pt x="175580" y="49546"/>
                  <a:pt x="182193" y="49661"/>
                  <a:pt x="188477" y="48264"/>
                </a:cubicBezTo>
                <a:cubicBezTo>
                  <a:pt x="194076" y="47020"/>
                  <a:pt x="210787" y="39975"/>
                  <a:pt x="213877" y="38739"/>
                </a:cubicBezTo>
                <a:cubicBezTo>
                  <a:pt x="214935" y="41914"/>
                  <a:pt x="215734" y="45188"/>
                  <a:pt x="217052" y="48264"/>
                </a:cubicBezTo>
                <a:cubicBezTo>
                  <a:pt x="218916" y="52614"/>
                  <a:pt x="222879" y="56260"/>
                  <a:pt x="223402" y="60964"/>
                </a:cubicBezTo>
                <a:cubicBezTo>
                  <a:pt x="224311" y="69142"/>
                  <a:pt x="219804" y="80437"/>
                  <a:pt x="213877" y="86364"/>
                </a:cubicBezTo>
                <a:cubicBezTo>
                  <a:pt x="209085" y="91156"/>
                  <a:pt x="203574" y="95207"/>
                  <a:pt x="198002" y="99064"/>
                </a:cubicBezTo>
                <a:cubicBezTo>
                  <a:pt x="189793" y="104747"/>
                  <a:pt x="181105" y="109706"/>
                  <a:pt x="172602" y="114939"/>
                </a:cubicBezTo>
                <a:cubicBezTo>
                  <a:pt x="158704" y="123492"/>
                  <a:pt x="129684" y="140750"/>
                  <a:pt x="118627" y="143514"/>
                </a:cubicBezTo>
                <a:lnTo>
                  <a:pt x="105927" y="146689"/>
                </a:lnTo>
                <a:cubicBezTo>
                  <a:pt x="100635" y="149864"/>
                  <a:pt x="95691" y="153708"/>
                  <a:pt x="90052" y="156214"/>
                </a:cubicBezTo>
                <a:cubicBezTo>
                  <a:pt x="72620" y="163961"/>
                  <a:pt x="42679" y="157077"/>
                  <a:pt x="29727" y="156214"/>
                </a:cubicBezTo>
                <a:cubicBezTo>
                  <a:pt x="33960" y="143514"/>
                  <a:pt x="34843" y="129145"/>
                  <a:pt x="42427" y="118114"/>
                </a:cubicBezTo>
                <a:cubicBezTo>
                  <a:pt x="47261" y="111083"/>
                  <a:pt x="57709" y="110373"/>
                  <a:pt x="64652" y="105414"/>
                </a:cubicBezTo>
                <a:cubicBezTo>
                  <a:pt x="72592" y="99743"/>
                  <a:pt x="78603" y="91535"/>
                  <a:pt x="86877" y="86364"/>
                </a:cubicBezTo>
                <a:cubicBezTo>
                  <a:pt x="95716" y="80840"/>
                  <a:pt x="105814" y="77633"/>
                  <a:pt x="115452" y="73664"/>
                </a:cubicBezTo>
                <a:cubicBezTo>
                  <a:pt x="121947" y="70990"/>
                  <a:pt x="150907" y="60188"/>
                  <a:pt x="159902" y="57789"/>
                </a:cubicBezTo>
                <a:cubicBezTo>
                  <a:pt x="169330" y="55275"/>
                  <a:pt x="179076" y="54050"/>
                  <a:pt x="188477" y="51439"/>
                </a:cubicBezTo>
                <a:cubicBezTo>
                  <a:pt x="246239" y="35394"/>
                  <a:pt x="194271" y="46470"/>
                  <a:pt x="232927" y="38739"/>
                </a:cubicBezTo>
                <a:lnTo>
                  <a:pt x="258327" y="41914"/>
                </a:lnTo>
                <a:cubicBezTo>
                  <a:pt x="262424" y="45426"/>
                  <a:pt x="257344" y="52858"/>
                  <a:pt x="255152" y="57789"/>
                </a:cubicBezTo>
                <a:cubicBezTo>
                  <a:pt x="249791" y="69852"/>
                  <a:pt x="245376" y="70214"/>
                  <a:pt x="236102" y="76839"/>
                </a:cubicBezTo>
                <a:cubicBezTo>
                  <a:pt x="231796" y="79915"/>
                  <a:pt x="228219" y="84174"/>
                  <a:pt x="223402" y="86364"/>
                </a:cubicBezTo>
                <a:cubicBezTo>
                  <a:pt x="216388" y="89552"/>
                  <a:pt x="208418" y="90081"/>
                  <a:pt x="201177" y="92714"/>
                </a:cubicBezTo>
                <a:cubicBezTo>
                  <a:pt x="196729" y="94331"/>
                  <a:pt x="192925" y="97447"/>
                  <a:pt x="188477" y="99064"/>
                </a:cubicBezTo>
                <a:cubicBezTo>
                  <a:pt x="170575" y="105574"/>
                  <a:pt x="159325" y="106080"/>
                  <a:pt x="140852" y="111764"/>
                </a:cubicBezTo>
                <a:cubicBezTo>
                  <a:pt x="102065" y="123699"/>
                  <a:pt x="147516" y="113606"/>
                  <a:pt x="109102" y="121289"/>
                </a:cubicBezTo>
                <a:cubicBezTo>
                  <a:pt x="89169" y="131255"/>
                  <a:pt x="88986" y="133989"/>
                  <a:pt x="64652" y="133989"/>
                </a:cubicBezTo>
                <a:cubicBezTo>
                  <a:pt x="61305" y="133989"/>
                  <a:pt x="71184" y="132311"/>
                  <a:pt x="74177" y="130814"/>
                </a:cubicBezTo>
                <a:cubicBezTo>
                  <a:pt x="77590" y="129107"/>
                  <a:pt x="80289" y="126171"/>
                  <a:pt x="83702" y="124464"/>
                </a:cubicBezTo>
                <a:cubicBezTo>
                  <a:pt x="117507" y="107562"/>
                  <a:pt x="94898" y="120965"/>
                  <a:pt x="134502" y="108589"/>
                </a:cubicBezTo>
                <a:cubicBezTo>
                  <a:pt x="142195" y="106185"/>
                  <a:pt x="149034" y="101468"/>
                  <a:pt x="156727" y="99064"/>
                </a:cubicBezTo>
                <a:cubicBezTo>
                  <a:pt x="166040" y="96154"/>
                  <a:pt x="175866" y="95197"/>
                  <a:pt x="185302" y="92714"/>
                </a:cubicBezTo>
                <a:cubicBezTo>
                  <a:pt x="195988" y="89902"/>
                  <a:pt x="206333" y="85869"/>
                  <a:pt x="217052" y="83189"/>
                </a:cubicBezTo>
                <a:cubicBezTo>
                  <a:pt x="230182" y="79907"/>
                  <a:pt x="256812" y="77943"/>
                  <a:pt x="267852" y="76839"/>
                </a:cubicBezTo>
                <a:cubicBezTo>
                  <a:pt x="263619" y="86364"/>
                  <a:pt x="261507" y="97152"/>
                  <a:pt x="255152" y="105414"/>
                </a:cubicBezTo>
                <a:cubicBezTo>
                  <a:pt x="250499" y="111463"/>
                  <a:pt x="242694" y="114269"/>
                  <a:pt x="236102" y="118114"/>
                </a:cubicBezTo>
                <a:cubicBezTo>
                  <a:pt x="217416" y="129014"/>
                  <a:pt x="220068" y="127036"/>
                  <a:pt x="201177" y="130814"/>
                </a:cubicBezTo>
                <a:cubicBezTo>
                  <a:pt x="190594" y="136106"/>
                  <a:pt x="180652" y="142947"/>
                  <a:pt x="169427" y="146689"/>
                </a:cubicBezTo>
                <a:cubicBezTo>
                  <a:pt x="166252" y="147747"/>
                  <a:pt x="163149" y="149052"/>
                  <a:pt x="159902" y="149864"/>
                </a:cubicBezTo>
                <a:cubicBezTo>
                  <a:pt x="154667" y="151173"/>
                  <a:pt x="149295" y="151868"/>
                  <a:pt x="144027" y="153039"/>
                </a:cubicBezTo>
                <a:cubicBezTo>
                  <a:pt x="139767" y="153986"/>
                  <a:pt x="135560" y="155156"/>
                  <a:pt x="131327" y="156214"/>
                </a:cubicBezTo>
                <a:cubicBezTo>
                  <a:pt x="134502" y="149864"/>
                  <a:pt x="135832" y="142184"/>
                  <a:pt x="140852" y="137164"/>
                </a:cubicBezTo>
                <a:cubicBezTo>
                  <a:pt x="149591" y="128425"/>
                  <a:pt x="171744" y="124997"/>
                  <a:pt x="182127" y="121289"/>
                </a:cubicBezTo>
                <a:cubicBezTo>
                  <a:pt x="222659" y="106813"/>
                  <a:pt x="185458" y="114900"/>
                  <a:pt x="236102" y="102239"/>
                </a:cubicBezTo>
                <a:cubicBezTo>
                  <a:pt x="242347" y="100678"/>
                  <a:pt x="248818" y="100216"/>
                  <a:pt x="255152" y="99064"/>
                </a:cubicBezTo>
                <a:cubicBezTo>
                  <a:pt x="287151" y="93246"/>
                  <a:pt x="253407" y="98092"/>
                  <a:pt x="296427" y="92714"/>
                </a:cubicBezTo>
                <a:cubicBezTo>
                  <a:pt x="295369" y="99064"/>
                  <a:pt x="296823" y="106408"/>
                  <a:pt x="293252" y="111764"/>
                </a:cubicBezTo>
                <a:cubicBezTo>
                  <a:pt x="284146" y="125423"/>
                  <a:pt x="266287" y="133734"/>
                  <a:pt x="251977" y="140339"/>
                </a:cubicBezTo>
                <a:cubicBezTo>
                  <a:pt x="237627" y="146962"/>
                  <a:pt x="225749" y="151915"/>
                  <a:pt x="210702" y="156214"/>
                </a:cubicBezTo>
                <a:cubicBezTo>
                  <a:pt x="202311" y="158612"/>
                  <a:pt x="193675" y="160101"/>
                  <a:pt x="185302" y="162564"/>
                </a:cubicBezTo>
                <a:cubicBezTo>
                  <a:pt x="123508" y="180739"/>
                  <a:pt x="179106" y="166494"/>
                  <a:pt x="144027" y="175264"/>
                </a:cubicBezTo>
                <a:cubicBezTo>
                  <a:pt x="139794" y="174206"/>
                  <a:pt x="133572" y="175831"/>
                  <a:pt x="131327" y="172089"/>
                </a:cubicBezTo>
                <a:cubicBezTo>
                  <a:pt x="129082" y="168347"/>
                  <a:pt x="132783" y="163400"/>
                  <a:pt x="134502" y="159389"/>
                </a:cubicBezTo>
                <a:cubicBezTo>
                  <a:pt x="140196" y="146104"/>
                  <a:pt x="142272" y="149580"/>
                  <a:pt x="156727" y="146689"/>
                </a:cubicBezTo>
                <a:cubicBezTo>
                  <a:pt x="160960" y="144572"/>
                  <a:pt x="164937" y="141836"/>
                  <a:pt x="169427" y="140339"/>
                </a:cubicBezTo>
                <a:cubicBezTo>
                  <a:pt x="174547" y="138632"/>
                  <a:pt x="180034" y="138335"/>
                  <a:pt x="185302" y="137164"/>
                </a:cubicBezTo>
                <a:cubicBezTo>
                  <a:pt x="189562" y="136217"/>
                  <a:pt x="193769" y="135047"/>
                  <a:pt x="198002" y="133989"/>
                </a:cubicBezTo>
                <a:cubicBezTo>
                  <a:pt x="207527" y="135047"/>
                  <a:pt x="219800" y="130387"/>
                  <a:pt x="226577" y="137164"/>
                </a:cubicBezTo>
                <a:cubicBezTo>
                  <a:pt x="230810" y="141397"/>
                  <a:pt x="218749" y="146384"/>
                  <a:pt x="213877" y="149864"/>
                </a:cubicBezTo>
                <a:cubicBezTo>
                  <a:pt x="211154" y="151809"/>
                  <a:pt x="207486" y="151864"/>
                  <a:pt x="204352" y="153039"/>
                </a:cubicBezTo>
                <a:cubicBezTo>
                  <a:pt x="199016" y="155040"/>
                  <a:pt x="193884" y="157587"/>
                  <a:pt x="188477" y="159389"/>
                </a:cubicBezTo>
                <a:cubicBezTo>
                  <a:pt x="184337" y="160769"/>
                  <a:pt x="179973" y="161365"/>
                  <a:pt x="175777" y="162564"/>
                </a:cubicBezTo>
                <a:cubicBezTo>
                  <a:pt x="172559" y="163483"/>
                  <a:pt x="163259" y="167236"/>
                  <a:pt x="166252" y="165739"/>
                </a:cubicBezTo>
                <a:cubicBezTo>
                  <a:pt x="171350" y="163190"/>
                  <a:pt x="176629" y="160889"/>
                  <a:pt x="182127" y="159389"/>
                </a:cubicBezTo>
                <a:cubicBezTo>
                  <a:pt x="188338" y="157695"/>
                  <a:pt x="194827" y="157272"/>
                  <a:pt x="201177" y="156214"/>
                </a:cubicBezTo>
                <a:cubicBezTo>
                  <a:pt x="208315" y="152645"/>
                  <a:pt x="224605" y="141388"/>
                  <a:pt x="232927" y="153039"/>
                </a:cubicBezTo>
                <a:cubicBezTo>
                  <a:pt x="236669" y="158277"/>
                  <a:pt x="229752" y="165651"/>
                  <a:pt x="229752" y="172089"/>
                </a:cubicBezTo>
                <a:cubicBezTo>
                  <a:pt x="229752" y="176453"/>
                  <a:pt x="229841" y="162475"/>
                  <a:pt x="232927" y="159389"/>
                </a:cubicBezTo>
                <a:cubicBezTo>
                  <a:pt x="236957" y="155359"/>
                  <a:pt x="243820" y="155807"/>
                  <a:pt x="248802" y="153039"/>
                </a:cubicBezTo>
                <a:cubicBezTo>
                  <a:pt x="277635" y="137021"/>
                  <a:pt x="247972" y="148024"/>
                  <a:pt x="271027" y="140339"/>
                </a:cubicBezTo>
                <a:cubicBezTo>
                  <a:pt x="280881" y="143624"/>
                  <a:pt x="287934" y="142482"/>
                  <a:pt x="274202" y="156214"/>
                </a:cubicBezTo>
                <a:cubicBezTo>
                  <a:pt x="261602" y="168814"/>
                  <a:pt x="256792" y="168504"/>
                  <a:pt x="242452" y="172089"/>
                </a:cubicBezTo>
                <a:cubicBezTo>
                  <a:pt x="247268" y="168878"/>
                  <a:pt x="254929" y="162564"/>
                  <a:pt x="261502" y="162564"/>
                </a:cubicBezTo>
                <a:cubicBezTo>
                  <a:pt x="267940" y="162564"/>
                  <a:pt x="274202" y="164681"/>
                  <a:pt x="280552" y="165739"/>
                </a:cubicBezTo>
                <a:cubicBezTo>
                  <a:pt x="275676" y="173053"/>
                  <a:pt x="274901" y="178439"/>
                  <a:pt x="264677" y="178439"/>
                </a:cubicBezTo>
                <a:cubicBezTo>
                  <a:pt x="204343" y="178439"/>
                  <a:pt x="144027" y="176322"/>
                  <a:pt x="83702" y="175264"/>
                </a:cubicBezTo>
                <a:cubicBezTo>
                  <a:pt x="69944" y="173147"/>
                  <a:pt x="53563" y="177266"/>
                  <a:pt x="42427" y="168914"/>
                </a:cubicBezTo>
                <a:cubicBezTo>
                  <a:pt x="36440" y="164424"/>
                  <a:pt x="43633" y="153909"/>
                  <a:pt x="45602" y="146689"/>
                </a:cubicBezTo>
                <a:cubicBezTo>
                  <a:pt x="48706" y="135309"/>
                  <a:pt x="56098" y="128892"/>
                  <a:pt x="64652" y="121289"/>
                </a:cubicBezTo>
                <a:cubicBezTo>
                  <a:pt x="69717" y="116787"/>
                  <a:pt x="75106" y="112655"/>
                  <a:pt x="80527" y="108589"/>
                </a:cubicBezTo>
                <a:cubicBezTo>
                  <a:pt x="83580" y="106299"/>
                  <a:pt x="86397" y="103335"/>
                  <a:pt x="90052" y="102239"/>
                </a:cubicBezTo>
                <a:cubicBezTo>
                  <a:pt x="97220" y="100089"/>
                  <a:pt x="104869" y="100122"/>
                  <a:pt x="112277" y="99064"/>
                </a:cubicBezTo>
                <a:cubicBezTo>
                  <a:pt x="127515" y="93985"/>
                  <a:pt x="137250" y="89326"/>
                  <a:pt x="156727" y="99064"/>
                </a:cubicBezTo>
                <a:cubicBezTo>
                  <a:pt x="161554" y="101477"/>
                  <a:pt x="158844" y="109647"/>
                  <a:pt x="159902" y="114939"/>
                </a:cubicBezTo>
                <a:cubicBezTo>
                  <a:pt x="156727" y="123406"/>
                  <a:pt x="155695" y="133026"/>
                  <a:pt x="150377" y="140339"/>
                </a:cubicBezTo>
                <a:cubicBezTo>
                  <a:pt x="146747" y="145330"/>
                  <a:pt x="140232" y="147572"/>
                  <a:pt x="134502" y="149864"/>
                </a:cubicBezTo>
                <a:cubicBezTo>
                  <a:pt x="131332" y="151132"/>
                  <a:pt x="101263" y="155933"/>
                  <a:pt x="99577" y="156214"/>
                </a:cubicBezTo>
                <a:cubicBezTo>
                  <a:pt x="96402" y="158331"/>
                  <a:pt x="93868" y="162564"/>
                  <a:pt x="90052" y="162564"/>
                </a:cubicBezTo>
                <a:cubicBezTo>
                  <a:pt x="80091" y="162564"/>
                  <a:pt x="58234" y="156282"/>
                  <a:pt x="74177" y="140339"/>
                </a:cubicBezTo>
                <a:cubicBezTo>
                  <a:pt x="79876" y="134640"/>
                  <a:pt x="89193" y="134419"/>
                  <a:pt x="96402" y="130814"/>
                </a:cubicBezTo>
                <a:cubicBezTo>
                  <a:pt x="99815" y="129107"/>
                  <a:pt x="102822" y="126682"/>
                  <a:pt x="105927" y="124464"/>
                </a:cubicBezTo>
                <a:cubicBezTo>
                  <a:pt x="110233" y="121388"/>
                  <a:pt x="113742" y="116974"/>
                  <a:pt x="118627" y="114939"/>
                </a:cubicBezTo>
                <a:cubicBezTo>
                  <a:pt x="126683" y="111582"/>
                  <a:pt x="144027" y="108589"/>
                  <a:pt x="144027" y="108589"/>
                </a:cubicBezTo>
                <a:cubicBezTo>
                  <a:pt x="159892" y="113877"/>
                  <a:pt x="153930" y="109395"/>
                  <a:pt x="140852" y="118114"/>
                </a:cubicBezTo>
                <a:cubicBezTo>
                  <a:pt x="135213" y="121873"/>
                  <a:pt x="131269" y="128297"/>
                  <a:pt x="124977" y="130814"/>
                </a:cubicBezTo>
                <a:cubicBezTo>
                  <a:pt x="114956" y="134822"/>
                  <a:pt x="93227" y="137164"/>
                  <a:pt x="93227" y="137164"/>
                </a:cubicBezTo>
                <a:cubicBezTo>
                  <a:pt x="82644" y="136106"/>
                  <a:pt x="70814" y="139082"/>
                  <a:pt x="61477" y="133989"/>
                </a:cubicBezTo>
                <a:cubicBezTo>
                  <a:pt x="56739" y="131405"/>
                  <a:pt x="58302" y="123510"/>
                  <a:pt x="58302" y="118114"/>
                </a:cubicBezTo>
                <a:cubicBezTo>
                  <a:pt x="58302" y="93131"/>
                  <a:pt x="56706" y="81612"/>
                  <a:pt x="71002" y="64139"/>
                </a:cubicBezTo>
                <a:cubicBezTo>
                  <a:pt x="82461" y="50133"/>
                  <a:pt x="90566" y="43244"/>
                  <a:pt x="105927" y="35564"/>
                </a:cubicBezTo>
                <a:cubicBezTo>
                  <a:pt x="113136" y="31959"/>
                  <a:pt x="120943" y="29644"/>
                  <a:pt x="128152" y="26039"/>
                </a:cubicBezTo>
                <a:cubicBezTo>
                  <a:pt x="175414" y="2408"/>
                  <a:pt x="124174" y="23165"/>
                  <a:pt x="175777" y="3814"/>
                </a:cubicBezTo>
                <a:cubicBezTo>
                  <a:pt x="178952" y="4872"/>
                  <a:pt x="184244" y="3814"/>
                  <a:pt x="185302" y="6989"/>
                </a:cubicBezTo>
                <a:cubicBezTo>
                  <a:pt x="188220" y="15743"/>
                  <a:pt x="178373" y="30618"/>
                  <a:pt x="172602" y="35564"/>
                </a:cubicBezTo>
                <a:cubicBezTo>
                  <a:pt x="169008" y="38644"/>
                  <a:pt x="163916" y="39406"/>
                  <a:pt x="159902" y="41914"/>
                </a:cubicBezTo>
                <a:cubicBezTo>
                  <a:pt x="120890" y="66297"/>
                  <a:pt x="175544" y="37155"/>
                  <a:pt x="131327" y="57789"/>
                </a:cubicBezTo>
                <a:cubicBezTo>
                  <a:pt x="120605" y="62793"/>
                  <a:pt x="111249" y="71719"/>
                  <a:pt x="99577" y="73664"/>
                </a:cubicBezTo>
                <a:cubicBezTo>
                  <a:pt x="73925" y="77939"/>
                  <a:pt x="86634" y="74803"/>
                  <a:pt x="61477" y="83189"/>
                </a:cubicBezTo>
                <a:cubicBezTo>
                  <a:pt x="48777" y="81072"/>
                  <a:pt x="34090" y="83981"/>
                  <a:pt x="23377" y="76839"/>
                </a:cubicBezTo>
                <a:cubicBezTo>
                  <a:pt x="18974" y="73904"/>
                  <a:pt x="28884" y="67583"/>
                  <a:pt x="32902" y="64139"/>
                </a:cubicBezTo>
                <a:cubicBezTo>
                  <a:pt x="36496" y="61059"/>
                  <a:pt x="41078" y="59181"/>
                  <a:pt x="45602" y="57789"/>
                </a:cubicBezTo>
                <a:cubicBezTo>
                  <a:pt x="54928" y="54920"/>
                  <a:pt x="64670" y="53633"/>
                  <a:pt x="74177" y="51439"/>
                </a:cubicBezTo>
                <a:cubicBezTo>
                  <a:pt x="103322" y="44713"/>
                  <a:pt x="68735" y="51892"/>
                  <a:pt x="102752" y="45089"/>
                </a:cubicBezTo>
                <a:cubicBezTo>
                  <a:pt x="114394" y="46147"/>
                  <a:pt x="126587" y="44567"/>
                  <a:pt x="137677" y="48264"/>
                </a:cubicBezTo>
                <a:cubicBezTo>
                  <a:pt x="140852" y="49322"/>
                  <a:pt x="141222" y="54463"/>
                  <a:pt x="140852" y="57789"/>
                </a:cubicBezTo>
                <a:cubicBezTo>
                  <a:pt x="140113" y="64442"/>
                  <a:pt x="138215" y="71270"/>
                  <a:pt x="134502" y="76839"/>
                </a:cubicBezTo>
                <a:cubicBezTo>
                  <a:pt x="131567" y="81242"/>
                  <a:pt x="126289" y="83559"/>
                  <a:pt x="121802" y="86364"/>
                </a:cubicBezTo>
                <a:cubicBezTo>
                  <a:pt x="106677" y="95817"/>
                  <a:pt x="106383" y="91971"/>
                  <a:pt x="86877" y="99064"/>
                </a:cubicBezTo>
                <a:cubicBezTo>
                  <a:pt x="82429" y="100681"/>
                  <a:pt x="78410" y="103297"/>
                  <a:pt x="74177" y="105414"/>
                </a:cubicBezTo>
                <a:lnTo>
                  <a:pt x="55127" y="102239"/>
                </a:lnTo>
                <a:cubicBezTo>
                  <a:pt x="50841" y="93667"/>
                  <a:pt x="54016" y="82236"/>
                  <a:pt x="58302" y="73664"/>
                </a:cubicBezTo>
                <a:cubicBezTo>
                  <a:pt x="62424" y="65421"/>
                  <a:pt x="91167" y="59285"/>
                  <a:pt x="96402" y="57789"/>
                </a:cubicBezTo>
                <a:cubicBezTo>
                  <a:pt x="106985" y="58847"/>
                  <a:pt x="122053" y="52251"/>
                  <a:pt x="128152" y="60964"/>
                </a:cubicBezTo>
                <a:cubicBezTo>
                  <a:pt x="136803" y="73322"/>
                  <a:pt x="119614" y="91509"/>
                  <a:pt x="109102" y="95889"/>
                </a:cubicBezTo>
                <a:cubicBezTo>
                  <a:pt x="99834" y="99751"/>
                  <a:pt x="90431" y="103763"/>
                  <a:pt x="80527" y="105414"/>
                </a:cubicBezTo>
                <a:cubicBezTo>
                  <a:pt x="57173" y="109306"/>
                  <a:pt x="67722" y="107028"/>
                  <a:pt x="48777" y="111764"/>
                </a:cubicBezTo>
                <a:cubicBezTo>
                  <a:pt x="41956" y="109490"/>
                  <a:pt x="25980" y="107666"/>
                  <a:pt x="42427" y="92714"/>
                </a:cubicBezTo>
                <a:cubicBezTo>
                  <a:pt x="60872" y="75946"/>
                  <a:pt x="70844" y="78466"/>
                  <a:pt x="90052" y="73664"/>
                </a:cubicBezTo>
                <a:cubicBezTo>
                  <a:pt x="93299" y="72852"/>
                  <a:pt x="96371" y="71451"/>
                  <a:pt x="99577" y="70489"/>
                </a:cubicBezTo>
                <a:cubicBezTo>
                  <a:pt x="106957" y="68275"/>
                  <a:pt x="114394" y="66256"/>
                  <a:pt x="121802" y="64139"/>
                </a:cubicBezTo>
                <a:cubicBezTo>
                  <a:pt x="135560" y="65197"/>
                  <a:pt x="149986" y="62950"/>
                  <a:pt x="163077" y="67314"/>
                </a:cubicBezTo>
                <a:cubicBezTo>
                  <a:pt x="167567" y="68811"/>
                  <a:pt x="170205" y="75345"/>
                  <a:pt x="169427" y="80014"/>
                </a:cubicBezTo>
                <a:cubicBezTo>
                  <a:pt x="167871" y="89351"/>
                  <a:pt x="163016" y="98339"/>
                  <a:pt x="156727" y="105414"/>
                </a:cubicBezTo>
                <a:cubicBezTo>
                  <a:pt x="153828" y="108675"/>
                  <a:pt x="148167" y="107209"/>
                  <a:pt x="144027" y="108589"/>
                </a:cubicBezTo>
                <a:cubicBezTo>
                  <a:pt x="135449" y="111448"/>
                  <a:pt x="127205" y="115255"/>
                  <a:pt x="118627" y="118114"/>
                </a:cubicBezTo>
                <a:cubicBezTo>
                  <a:pt x="107399" y="121857"/>
                  <a:pt x="95271" y="122811"/>
                  <a:pt x="83702" y="124464"/>
                </a:cubicBezTo>
                <a:cubicBezTo>
                  <a:pt x="77352" y="122347"/>
                  <a:pt x="66903" y="124418"/>
                  <a:pt x="64652" y="118114"/>
                </a:cubicBezTo>
                <a:cubicBezTo>
                  <a:pt x="53972" y="88210"/>
                  <a:pt x="65542" y="80026"/>
                  <a:pt x="83702" y="67314"/>
                </a:cubicBezTo>
                <a:cubicBezTo>
                  <a:pt x="109771" y="49066"/>
                  <a:pt x="89164" y="65427"/>
                  <a:pt x="121802" y="51439"/>
                </a:cubicBezTo>
                <a:cubicBezTo>
                  <a:pt x="169904" y="30824"/>
                  <a:pt x="113047" y="41122"/>
                  <a:pt x="185302" y="35564"/>
                </a:cubicBezTo>
                <a:cubicBezTo>
                  <a:pt x="211065" y="28203"/>
                  <a:pt x="217270" y="24826"/>
                  <a:pt x="248802" y="26039"/>
                </a:cubicBezTo>
                <a:cubicBezTo>
                  <a:pt x="262712" y="26574"/>
                  <a:pt x="276319" y="30272"/>
                  <a:pt x="290077" y="32389"/>
                </a:cubicBezTo>
                <a:cubicBezTo>
                  <a:pt x="278730" y="55083"/>
                  <a:pt x="290219" y="37355"/>
                  <a:pt x="264677" y="57789"/>
                </a:cubicBezTo>
                <a:cubicBezTo>
                  <a:pt x="259385" y="62022"/>
                  <a:pt x="254613" y="67002"/>
                  <a:pt x="248802" y="70489"/>
                </a:cubicBezTo>
                <a:cubicBezTo>
                  <a:pt x="243915" y="73421"/>
                  <a:pt x="238263" y="74838"/>
                  <a:pt x="232927" y="76839"/>
                </a:cubicBezTo>
                <a:cubicBezTo>
                  <a:pt x="223949" y="80206"/>
                  <a:pt x="208534" y="84262"/>
                  <a:pt x="201177" y="86364"/>
                </a:cubicBezTo>
                <a:cubicBezTo>
                  <a:pt x="195885" y="85306"/>
                  <a:pt x="187009" y="88309"/>
                  <a:pt x="185302" y="83189"/>
                </a:cubicBezTo>
                <a:cubicBezTo>
                  <a:pt x="183351" y="77335"/>
                  <a:pt x="190811" y="71999"/>
                  <a:pt x="194827" y="67314"/>
                </a:cubicBezTo>
                <a:cubicBezTo>
                  <a:pt x="197310" y="64417"/>
                  <a:pt x="201039" y="62857"/>
                  <a:pt x="204352" y="60964"/>
                </a:cubicBezTo>
                <a:cubicBezTo>
                  <a:pt x="217265" y="53585"/>
                  <a:pt x="215862" y="54912"/>
                  <a:pt x="229752" y="51439"/>
                </a:cubicBezTo>
                <a:cubicBezTo>
                  <a:pt x="235044" y="52497"/>
                  <a:pt x="242950" y="49929"/>
                  <a:pt x="245627" y="54614"/>
                </a:cubicBezTo>
                <a:cubicBezTo>
                  <a:pt x="248821" y="60203"/>
                  <a:pt x="246144" y="68390"/>
                  <a:pt x="242452" y="73664"/>
                </a:cubicBezTo>
                <a:cubicBezTo>
                  <a:pt x="238075" y="79916"/>
                  <a:pt x="229946" y="82437"/>
                  <a:pt x="223402" y="86364"/>
                </a:cubicBezTo>
                <a:cubicBezTo>
                  <a:pt x="214503" y="91703"/>
                  <a:pt x="204381" y="95242"/>
                  <a:pt x="194827" y="99064"/>
                </a:cubicBezTo>
                <a:cubicBezTo>
                  <a:pt x="186891" y="97477"/>
                  <a:pt x="167764" y="99148"/>
                  <a:pt x="182127" y="83189"/>
                </a:cubicBezTo>
                <a:cubicBezTo>
                  <a:pt x="189207" y="75322"/>
                  <a:pt x="207527" y="64139"/>
                  <a:pt x="207527" y="64139"/>
                </a:cubicBezTo>
                <a:cubicBezTo>
                  <a:pt x="253725" y="67439"/>
                  <a:pt x="249140" y="52958"/>
                  <a:pt x="255152" y="80014"/>
                </a:cubicBezTo>
                <a:cubicBezTo>
                  <a:pt x="256323" y="85282"/>
                  <a:pt x="257269" y="90597"/>
                  <a:pt x="258327" y="95889"/>
                </a:cubicBezTo>
                <a:cubicBezTo>
                  <a:pt x="257269" y="103297"/>
                  <a:pt x="259002" y="111697"/>
                  <a:pt x="255152" y="118114"/>
                </a:cubicBezTo>
                <a:cubicBezTo>
                  <a:pt x="251977" y="123406"/>
                  <a:pt x="244672" y="124642"/>
                  <a:pt x="239277" y="127639"/>
                </a:cubicBezTo>
                <a:cubicBezTo>
                  <a:pt x="225693" y="135186"/>
                  <a:pt x="228386" y="133537"/>
                  <a:pt x="213877" y="137164"/>
                </a:cubicBezTo>
                <a:cubicBezTo>
                  <a:pt x="207527" y="135047"/>
                  <a:pt x="197820" y="136801"/>
                  <a:pt x="194827" y="130814"/>
                </a:cubicBezTo>
                <a:cubicBezTo>
                  <a:pt x="192460" y="126081"/>
                  <a:pt x="200370" y="121599"/>
                  <a:pt x="204352" y="118114"/>
                </a:cubicBezTo>
                <a:cubicBezTo>
                  <a:pt x="218785" y="105485"/>
                  <a:pt x="221403" y="109386"/>
                  <a:pt x="239277" y="105414"/>
                </a:cubicBezTo>
                <a:cubicBezTo>
                  <a:pt x="244876" y="104170"/>
                  <a:pt x="261587" y="97125"/>
                  <a:pt x="264677" y="95889"/>
                </a:cubicBezTo>
                <a:cubicBezTo>
                  <a:pt x="269969" y="96947"/>
                  <a:pt x="275867" y="96387"/>
                  <a:pt x="280552" y="99064"/>
                </a:cubicBezTo>
                <a:cubicBezTo>
                  <a:pt x="291957" y="105581"/>
                  <a:pt x="286654" y="127403"/>
                  <a:pt x="283727" y="133989"/>
                </a:cubicBezTo>
                <a:cubicBezTo>
                  <a:pt x="282368" y="137047"/>
                  <a:pt x="277195" y="135667"/>
                  <a:pt x="274202" y="137164"/>
                </a:cubicBezTo>
                <a:cubicBezTo>
                  <a:pt x="270789" y="138871"/>
                  <a:pt x="268090" y="141807"/>
                  <a:pt x="264677" y="143514"/>
                </a:cubicBezTo>
                <a:cubicBezTo>
                  <a:pt x="252721" y="149492"/>
                  <a:pt x="248229" y="150007"/>
                  <a:pt x="236102" y="153039"/>
                </a:cubicBezTo>
                <a:cubicBezTo>
                  <a:pt x="231869" y="151981"/>
                  <a:pt x="224656" y="154044"/>
                  <a:pt x="223402" y="149864"/>
                </a:cubicBezTo>
                <a:cubicBezTo>
                  <a:pt x="215024" y="121937"/>
                  <a:pt x="221649" y="122932"/>
                  <a:pt x="236102" y="118114"/>
                </a:cubicBezTo>
                <a:cubicBezTo>
                  <a:pt x="239277" y="119172"/>
                  <a:pt x="243260" y="118922"/>
                  <a:pt x="245627" y="121289"/>
                </a:cubicBezTo>
                <a:cubicBezTo>
                  <a:pt x="251991" y="127653"/>
                  <a:pt x="247135" y="145341"/>
                  <a:pt x="245627" y="149864"/>
                </a:cubicBezTo>
                <a:cubicBezTo>
                  <a:pt x="244420" y="153484"/>
                  <a:pt x="242690" y="157682"/>
                  <a:pt x="239277" y="159389"/>
                </a:cubicBezTo>
                <a:cubicBezTo>
                  <a:pt x="231471" y="163292"/>
                  <a:pt x="213877" y="165739"/>
                  <a:pt x="213877" y="165739"/>
                </a:cubicBezTo>
                <a:cubicBezTo>
                  <a:pt x="210702" y="167856"/>
                  <a:pt x="208168" y="172089"/>
                  <a:pt x="204352" y="172089"/>
                </a:cubicBezTo>
                <a:cubicBezTo>
                  <a:pt x="189447" y="172089"/>
                  <a:pt x="176520" y="165807"/>
                  <a:pt x="188477" y="149864"/>
                </a:cubicBezTo>
                <a:cubicBezTo>
                  <a:pt x="193476" y="143199"/>
                  <a:pt x="205953" y="139805"/>
                  <a:pt x="213877" y="137164"/>
                </a:cubicBezTo>
                <a:cubicBezTo>
                  <a:pt x="215994" y="141397"/>
                  <a:pt x="221724" y="145374"/>
                  <a:pt x="220227" y="149864"/>
                </a:cubicBezTo>
                <a:cubicBezTo>
                  <a:pt x="218730" y="154354"/>
                  <a:pt x="211541" y="153706"/>
                  <a:pt x="207527" y="156214"/>
                </a:cubicBezTo>
                <a:cubicBezTo>
                  <a:pt x="203040" y="159019"/>
                  <a:pt x="199663" y="163590"/>
                  <a:pt x="194827" y="165739"/>
                </a:cubicBezTo>
                <a:cubicBezTo>
                  <a:pt x="189896" y="167931"/>
                  <a:pt x="184220" y="167743"/>
                  <a:pt x="178952" y="168914"/>
                </a:cubicBezTo>
                <a:cubicBezTo>
                  <a:pt x="174692" y="169861"/>
                  <a:pt x="170432" y="170835"/>
                  <a:pt x="166252" y="172089"/>
                </a:cubicBezTo>
                <a:cubicBezTo>
                  <a:pt x="127603" y="183684"/>
                  <a:pt x="163774" y="174296"/>
                  <a:pt x="134502" y="181614"/>
                </a:cubicBezTo>
                <a:cubicBezTo>
                  <a:pt x="115452" y="179497"/>
                  <a:pt x="95536" y="181325"/>
                  <a:pt x="77352" y="175264"/>
                </a:cubicBezTo>
                <a:cubicBezTo>
                  <a:pt x="73092" y="173844"/>
                  <a:pt x="82978" y="167967"/>
                  <a:pt x="86877" y="165739"/>
                </a:cubicBezTo>
                <a:cubicBezTo>
                  <a:pt x="90666" y="163574"/>
                  <a:pt x="95344" y="163622"/>
                  <a:pt x="99577" y="162564"/>
                </a:cubicBezTo>
                <a:cubicBezTo>
                  <a:pt x="105927" y="163622"/>
                  <a:pt x="114075" y="161187"/>
                  <a:pt x="118627" y="165739"/>
                </a:cubicBezTo>
                <a:cubicBezTo>
                  <a:pt x="121713" y="168825"/>
                  <a:pt x="119266" y="176320"/>
                  <a:pt x="115452" y="178439"/>
                </a:cubicBezTo>
                <a:cubicBezTo>
                  <a:pt x="107993" y="182583"/>
                  <a:pt x="98519" y="180556"/>
                  <a:pt x="90052" y="181614"/>
                </a:cubicBezTo>
                <a:cubicBezTo>
                  <a:pt x="62864" y="179801"/>
                  <a:pt x="27052" y="193314"/>
                  <a:pt x="45602" y="156214"/>
                </a:cubicBezTo>
                <a:cubicBezTo>
                  <a:pt x="47099" y="153221"/>
                  <a:pt x="51866" y="153792"/>
                  <a:pt x="55127" y="153039"/>
                </a:cubicBezTo>
                <a:cubicBezTo>
                  <a:pt x="65644" y="150612"/>
                  <a:pt x="76294" y="148806"/>
                  <a:pt x="86877" y="146689"/>
                </a:cubicBezTo>
                <a:lnTo>
                  <a:pt x="102752" y="143514"/>
                </a:lnTo>
                <a:cubicBezTo>
                  <a:pt x="114394" y="144572"/>
                  <a:pt x="127653" y="140675"/>
                  <a:pt x="137677" y="146689"/>
                </a:cubicBezTo>
                <a:cubicBezTo>
                  <a:pt x="142304" y="149465"/>
                  <a:pt x="139129" y="159788"/>
                  <a:pt x="134502" y="162564"/>
                </a:cubicBezTo>
                <a:cubicBezTo>
                  <a:pt x="126284" y="167495"/>
                  <a:pt x="115467" y="164830"/>
                  <a:pt x="105927" y="165739"/>
                </a:cubicBezTo>
                <a:cubicBezTo>
                  <a:pt x="93240" y="166947"/>
                  <a:pt x="80527" y="167856"/>
                  <a:pt x="67827" y="168914"/>
                </a:cubicBezTo>
                <a:cubicBezTo>
                  <a:pt x="46660" y="167856"/>
                  <a:pt x="22668" y="176358"/>
                  <a:pt x="4327" y="165739"/>
                </a:cubicBezTo>
                <a:cubicBezTo>
                  <a:pt x="-4878" y="160410"/>
                  <a:pt x="2745" y="143502"/>
                  <a:pt x="7502" y="133989"/>
                </a:cubicBezTo>
                <a:cubicBezTo>
                  <a:pt x="10915" y="127163"/>
                  <a:pt x="19852" y="124943"/>
                  <a:pt x="26552" y="121289"/>
                </a:cubicBezTo>
                <a:cubicBezTo>
                  <a:pt x="31555" y="118560"/>
                  <a:pt x="37219" y="117254"/>
                  <a:pt x="42427" y="114939"/>
                </a:cubicBezTo>
                <a:cubicBezTo>
                  <a:pt x="46752" y="113017"/>
                  <a:pt x="50695" y="110251"/>
                  <a:pt x="55127" y="108589"/>
                </a:cubicBezTo>
                <a:cubicBezTo>
                  <a:pt x="59213" y="107057"/>
                  <a:pt x="63631" y="106613"/>
                  <a:pt x="67827" y="105414"/>
                </a:cubicBezTo>
                <a:cubicBezTo>
                  <a:pt x="71045" y="104495"/>
                  <a:pt x="74177" y="103297"/>
                  <a:pt x="77352" y="102239"/>
                </a:cubicBezTo>
                <a:cubicBezTo>
                  <a:pt x="80527" y="103297"/>
                  <a:pt x="85634" y="102307"/>
                  <a:pt x="86877" y="105414"/>
                </a:cubicBezTo>
                <a:cubicBezTo>
                  <a:pt x="88498" y="109466"/>
                  <a:pt x="86123" y="114483"/>
                  <a:pt x="83702" y="118114"/>
                </a:cubicBezTo>
                <a:cubicBezTo>
                  <a:pt x="81585" y="121289"/>
                  <a:pt x="77590" y="122757"/>
                  <a:pt x="74177" y="124464"/>
                </a:cubicBezTo>
                <a:cubicBezTo>
                  <a:pt x="69622" y="126741"/>
                  <a:pt x="56021" y="129797"/>
                  <a:pt x="51952" y="130814"/>
                </a:cubicBezTo>
                <a:cubicBezTo>
                  <a:pt x="42427" y="129756"/>
                  <a:pt x="32384" y="130914"/>
                  <a:pt x="23377" y="127639"/>
                </a:cubicBezTo>
                <a:cubicBezTo>
                  <a:pt x="19791" y="126335"/>
                  <a:pt x="17027" y="121930"/>
                  <a:pt x="17027" y="118114"/>
                </a:cubicBezTo>
                <a:cubicBezTo>
                  <a:pt x="17027" y="99998"/>
                  <a:pt x="18171" y="81491"/>
                  <a:pt x="23377" y="64139"/>
                </a:cubicBezTo>
                <a:cubicBezTo>
                  <a:pt x="26003" y="55387"/>
                  <a:pt x="42130" y="53101"/>
                  <a:pt x="48777" y="51439"/>
                </a:cubicBezTo>
                <a:cubicBezTo>
                  <a:pt x="56185" y="53556"/>
                  <a:pt x="67260" y="51054"/>
                  <a:pt x="71002" y="57789"/>
                </a:cubicBezTo>
                <a:cubicBezTo>
                  <a:pt x="74744" y="64524"/>
                  <a:pt x="71843" y="77248"/>
                  <a:pt x="64652" y="80014"/>
                </a:cubicBezTo>
                <a:cubicBezTo>
                  <a:pt x="53608" y="84262"/>
                  <a:pt x="41369" y="75781"/>
                  <a:pt x="29727" y="73664"/>
                </a:cubicBezTo>
                <a:cubicBezTo>
                  <a:pt x="30785" y="64139"/>
                  <a:pt x="29871" y="54181"/>
                  <a:pt x="32902" y="45089"/>
                </a:cubicBezTo>
                <a:cubicBezTo>
                  <a:pt x="34322" y="40829"/>
                  <a:pt x="38528" y="37792"/>
                  <a:pt x="42427" y="35564"/>
                </a:cubicBezTo>
                <a:cubicBezTo>
                  <a:pt x="46328" y="33335"/>
                  <a:pt x="73018" y="29407"/>
                  <a:pt x="74177" y="29214"/>
                </a:cubicBezTo>
                <a:cubicBezTo>
                  <a:pt x="80527" y="30272"/>
                  <a:pt x="89815" y="26930"/>
                  <a:pt x="93227" y="32389"/>
                </a:cubicBezTo>
                <a:cubicBezTo>
                  <a:pt x="107063" y="54527"/>
                  <a:pt x="87033" y="55369"/>
                  <a:pt x="77352" y="57789"/>
                </a:cubicBezTo>
                <a:cubicBezTo>
                  <a:pt x="71002" y="56731"/>
                  <a:pt x="63190" y="58804"/>
                  <a:pt x="58302" y="54614"/>
                </a:cubicBezTo>
                <a:cubicBezTo>
                  <a:pt x="54205" y="51102"/>
                  <a:pt x="55127" y="44135"/>
                  <a:pt x="55127" y="38739"/>
                </a:cubicBezTo>
                <a:cubicBezTo>
                  <a:pt x="55127" y="17503"/>
                  <a:pt x="56477" y="21058"/>
                  <a:pt x="71002" y="10164"/>
                </a:cubicBezTo>
                <a:cubicBezTo>
                  <a:pt x="81585" y="11222"/>
                  <a:pt x="92756" y="9704"/>
                  <a:pt x="102752" y="13339"/>
                </a:cubicBezTo>
                <a:cubicBezTo>
                  <a:pt x="105897" y="14483"/>
                  <a:pt x="105927" y="19517"/>
                  <a:pt x="105927" y="22864"/>
                </a:cubicBezTo>
                <a:cubicBezTo>
                  <a:pt x="105927" y="46390"/>
                  <a:pt x="107085" y="42201"/>
                  <a:pt x="93227" y="51439"/>
                </a:cubicBezTo>
                <a:cubicBezTo>
                  <a:pt x="91110" y="47206"/>
                  <a:pt x="84529" y="42848"/>
                  <a:pt x="86877" y="38739"/>
                </a:cubicBezTo>
                <a:cubicBezTo>
                  <a:pt x="90399" y="32575"/>
                  <a:pt x="99192" y="31459"/>
                  <a:pt x="105927" y="29214"/>
                </a:cubicBezTo>
                <a:cubicBezTo>
                  <a:pt x="111420" y="27383"/>
                  <a:pt x="147713" y="23197"/>
                  <a:pt x="150377" y="22864"/>
                </a:cubicBezTo>
                <a:cubicBezTo>
                  <a:pt x="205717" y="25777"/>
                  <a:pt x="205718" y="7009"/>
                  <a:pt x="213877" y="35564"/>
                </a:cubicBezTo>
                <a:cubicBezTo>
                  <a:pt x="215076" y="39760"/>
                  <a:pt x="215994" y="44031"/>
                  <a:pt x="217052" y="48264"/>
                </a:cubicBezTo>
                <a:cubicBezTo>
                  <a:pt x="215994" y="54614"/>
                  <a:pt x="217289" y="61855"/>
                  <a:pt x="213877" y="67314"/>
                </a:cubicBezTo>
                <a:cubicBezTo>
                  <a:pt x="211369" y="71328"/>
                  <a:pt x="204524" y="77011"/>
                  <a:pt x="201177" y="73664"/>
                </a:cubicBezTo>
                <a:cubicBezTo>
                  <a:pt x="197830" y="70317"/>
                  <a:pt x="203933" y="64044"/>
                  <a:pt x="207527" y="60964"/>
                </a:cubicBezTo>
                <a:cubicBezTo>
                  <a:pt x="215141" y="54438"/>
                  <a:pt x="233863" y="53049"/>
                  <a:pt x="242452" y="51439"/>
                </a:cubicBezTo>
                <a:cubicBezTo>
                  <a:pt x="253060" y="49450"/>
                  <a:pt x="274202" y="45089"/>
                  <a:pt x="274202" y="45089"/>
                </a:cubicBezTo>
                <a:cubicBezTo>
                  <a:pt x="283727" y="46147"/>
                  <a:pt x="294205" y="43978"/>
                  <a:pt x="302777" y="48264"/>
                </a:cubicBezTo>
                <a:cubicBezTo>
                  <a:pt x="306680" y="50215"/>
                  <a:pt x="305952" y="56600"/>
                  <a:pt x="305952" y="60964"/>
                </a:cubicBezTo>
                <a:cubicBezTo>
                  <a:pt x="305952" y="68448"/>
                  <a:pt x="305816" y="76350"/>
                  <a:pt x="302777" y="83189"/>
                </a:cubicBezTo>
                <a:cubicBezTo>
                  <a:pt x="301227" y="86676"/>
                  <a:pt x="296665" y="87832"/>
                  <a:pt x="293252" y="89539"/>
                </a:cubicBezTo>
                <a:cubicBezTo>
                  <a:pt x="278794" y="96768"/>
                  <a:pt x="274171" y="98016"/>
                  <a:pt x="261502" y="102239"/>
                </a:cubicBezTo>
                <a:cubicBezTo>
                  <a:pt x="254094" y="100122"/>
                  <a:pt x="242043" y="103080"/>
                  <a:pt x="239277" y="95889"/>
                </a:cubicBezTo>
                <a:cubicBezTo>
                  <a:pt x="232151" y="77361"/>
                  <a:pt x="244620" y="58054"/>
                  <a:pt x="258327" y="48264"/>
                </a:cubicBezTo>
                <a:cubicBezTo>
                  <a:pt x="261050" y="46319"/>
                  <a:pt x="264677" y="46147"/>
                  <a:pt x="267852" y="45089"/>
                </a:cubicBezTo>
                <a:cubicBezTo>
                  <a:pt x="271027" y="47206"/>
                  <a:pt x="276904" y="47653"/>
                  <a:pt x="277377" y="51439"/>
                </a:cubicBezTo>
                <a:cubicBezTo>
                  <a:pt x="282975" y="96223"/>
                  <a:pt x="286264" y="91868"/>
                  <a:pt x="264677" y="99064"/>
                </a:cubicBezTo>
                <a:cubicBezTo>
                  <a:pt x="261502" y="96947"/>
                  <a:pt x="255692" y="96492"/>
                  <a:pt x="255152" y="92714"/>
                </a:cubicBezTo>
                <a:cubicBezTo>
                  <a:pt x="245161" y="22780"/>
                  <a:pt x="257663" y="53286"/>
                  <a:pt x="264677" y="67314"/>
                </a:cubicBezTo>
                <a:cubicBezTo>
                  <a:pt x="263619" y="83189"/>
                  <a:pt x="263085" y="99108"/>
                  <a:pt x="261502" y="114939"/>
                </a:cubicBezTo>
                <a:cubicBezTo>
                  <a:pt x="260965" y="120309"/>
                  <a:pt x="262143" y="126998"/>
                  <a:pt x="258327" y="130814"/>
                </a:cubicBezTo>
                <a:cubicBezTo>
                  <a:pt x="255960" y="133181"/>
                  <a:pt x="256210" y="124464"/>
                  <a:pt x="255152" y="121289"/>
                </a:cubicBezTo>
                <a:cubicBezTo>
                  <a:pt x="255359" y="120459"/>
                  <a:pt x="259846" y="101134"/>
                  <a:pt x="261502" y="99064"/>
                </a:cubicBezTo>
                <a:cubicBezTo>
                  <a:pt x="263886" y="96084"/>
                  <a:pt x="267852" y="94831"/>
                  <a:pt x="271027" y="92714"/>
                </a:cubicBezTo>
                <a:cubicBezTo>
                  <a:pt x="274202" y="94831"/>
                  <a:pt x="278845" y="95651"/>
                  <a:pt x="280552" y="99064"/>
                </a:cubicBezTo>
                <a:cubicBezTo>
                  <a:pt x="284455" y="106870"/>
                  <a:pt x="286902" y="124464"/>
                  <a:pt x="286902" y="124464"/>
                </a:cubicBezTo>
                <a:cubicBezTo>
                  <a:pt x="278575" y="241037"/>
                  <a:pt x="289812" y="103296"/>
                  <a:pt x="280552" y="29214"/>
                </a:cubicBezTo>
                <a:cubicBezTo>
                  <a:pt x="279809" y="23273"/>
                  <a:pt x="272085" y="37681"/>
                  <a:pt x="267852" y="41914"/>
                </a:cubicBezTo>
                <a:cubicBezTo>
                  <a:pt x="265735" y="48264"/>
                  <a:pt x="260402" y="54362"/>
                  <a:pt x="261502" y="60964"/>
                </a:cubicBezTo>
                <a:cubicBezTo>
                  <a:pt x="262917" y="69456"/>
                  <a:pt x="265633" y="87014"/>
                  <a:pt x="267852" y="95889"/>
                </a:cubicBezTo>
                <a:cubicBezTo>
                  <a:pt x="268664" y="99136"/>
                  <a:pt x="270371" y="102132"/>
                  <a:pt x="271027" y="105414"/>
                </a:cubicBezTo>
                <a:cubicBezTo>
                  <a:pt x="273552" y="118039"/>
                  <a:pt x="275260" y="130814"/>
                  <a:pt x="277377" y="143514"/>
                </a:cubicBezTo>
                <a:cubicBezTo>
                  <a:pt x="276319" y="150922"/>
                  <a:pt x="278168" y="159393"/>
                  <a:pt x="274202" y="165739"/>
                </a:cubicBezTo>
                <a:cubicBezTo>
                  <a:pt x="271889" y="169439"/>
                  <a:pt x="265513" y="167195"/>
                  <a:pt x="261502" y="168914"/>
                </a:cubicBezTo>
                <a:cubicBezTo>
                  <a:pt x="257995" y="170417"/>
                  <a:pt x="255550" y="173924"/>
                  <a:pt x="251977" y="175264"/>
                </a:cubicBezTo>
                <a:cubicBezTo>
                  <a:pt x="240628" y="179520"/>
                  <a:pt x="201279" y="181341"/>
                  <a:pt x="198002" y="181614"/>
                </a:cubicBezTo>
                <a:cubicBezTo>
                  <a:pt x="171544" y="180556"/>
                  <a:pt x="145044" y="180261"/>
                  <a:pt x="118627" y="178439"/>
                </a:cubicBezTo>
                <a:cubicBezTo>
                  <a:pt x="114274" y="178139"/>
                  <a:pt x="110187" y="176211"/>
                  <a:pt x="105927" y="175264"/>
                </a:cubicBezTo>
                <a:cubicBezTo>
                  <a:pt x="100659" y="174093"/>
                  <a:pt x="95344" y="173147"/>
                  <a:pt x="90052" y="172089"/>
                </a:cubicBezTo>
                <a:cubicBezTo>
                  <a:pt x="85819" y="169972"/>
                  <a:pt x="81048" y="168696"/>
                  <a:pt x="77352" y="165739"/>
                </a:cubicBezTo>
                <a:cubicBezTo>
                  <a:pt x="61157" y="152783"/>
                  <a:pt x="52253" y="141242"/>
                  <a:pt x="45602" y="121289"/>
                </a:cubicBezTo>
                <a:lnTo>
                  <a:pt x="39252" y="102239"/>
                </a:lnTo>
                <a:lnTo>
                  <a:pt x="36077" y="92714"/>
                </a:lnTo>
                <a:cubicBezTo>
                  <a:pt x="34279" y="78332"/>
                  <a:pt x="29078" y="52738"/>
                  <a:pt x="36077" y="38739"/>
                </a:cubicBezTo>
                <a:cubicBezTo>
                  <a:pt x="38028" y="34836"/>
                  <a:pt x="44464" y="36228"/>
                  <a:pt x="48777" y="35564"/>
                </a:cubicBezTo>
                <a:cubicBezTo>
                  <a:pt x="58249" y="34107"/>
                  <a:pt x="67827" y="33447"/>
                  <a:pt x="77352" y="32389"/>
                </a:cubicBezTo>
                <a:cubicBezTo>
                  <a:pt x="88994" y="33447"/>
                  <a:pt x="101332" y="31459"/>
                  <a:pt x="112277" y="35564"/>
                </a:cubicBezTo>
                <a:cubicBezTo>
                  <a:pt x="115850" y="36904"/>
                  <a:pt x="102752" y="41914"/>
                  <a:pt x="102752" y="4191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1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4707"/>
            <a:ext cx="10515600" cy="812096"/>
          </a:xfrm>
        </p:spPr>
        <p:txBody>
          <a:bodyPr/>
          <a:lstStyle/>
          <a:p>
            <a:r>
              <a:rPr kumimoji="1" lang="ja-JP" altLang="en-US" dirty="0" smtClean="0"/>
              <a:t>②検診・健康相談を受ける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291903" y="339819"/>
            <a:ext cx="3249447" cy="11639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 dirty="0" smtClean="0"/>
              <a:t>2023</a:t>
            </a:r>
            <a:r>
              <a:rPr kumimoji="1" lang="ja-JP" altLang="en-US" b="1" dirty="0" smtClean="0"/>
              <a:t>年</a:t>
            </a:r>
            <a:r>
              <a:rPr lang="en-US" altLang="ja-JP" b="1" dirty="0"/>
              <a:t>6</a:t>
            </a:r>
            <a:r>
              <a:rPr kumimoji="1" lang="ja-JP" altLang="en-US" b="1" dirty="0" smtClean="0"/>
              <a:t>月</a:t>
            </a:r>
            <a:r>
              <a:rPr kumimoji="1" lang="en-US" altLang="ja-JP" b="1" dirty="0" smtClean="0"/>
              <a:t>1</a:t>
            </a:r>
            <a:r>
              <a:rPr kumimoji="1" lang="ja-JP" altLang="en-US" b="1" dirty="0" smtClean="0"/>
              <a:t>日以降の健康診断・がん検診または健康相談などを記載する。（自己申告制）</a:t>
            </a:r>
            <a:endParaRPr kumimoji="1" lang="ja-JP" altLang="en-US" b="1" dirty="0"/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sz="half" idx="2"/>
          </p:nvPr>
        </p:nvSpPr>
        <p:spPr>
          <a:xfrm>
            <a:off x="2419422" y="483818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（例）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86" y="894839"/>
            <a:ext cx="1441831" cy="13119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1636" t="29264" r="43221" b="8351"/>
          <a:stretch/>
        </p:blipFill>
        <p:spPr>
          <a:xfrm>
            <a:off x="1863815" y="2191828"/>
            <a:ext cx="3180448" cy="35454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1" name="角丸四角形吹き出し 20"/>
          <p:cNvSpPr/>
          <p:nvPr/>
        </p:nvSpPr>
        <p:spPr>
          <a:xfrm>
            <a:off x="5573378" y="894839"/>
            <a:ext cx="1612582" cy="1248499"/>
          </a:xfrm>
          <a:prstGeom prst="wedgeRoundRectCallout">
            <a:avLst>
              <a:gd name="adj1" fmla="val -65781"/>
              <a:gd name="adj2" fmla="val -264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日に、主人の職場で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健康診断を受けたわ。</a:t>
            </a:r>
            <a:endParaRPr kumimoji="1" lang="ja-JP" altLang="en-US" dirty="0"/>
          </a:p>
        </p:txBody>
      </p:sp>
      <p:sp>
        <p:nvSpPr>
          <p:cNvPr id="22" name="下矢印 21"/>
          <p:cNvSpPr/>
          <p:nvPr/>
        </p:nvSpPr>
        <p:spPr>
          <a:xfrm rot="16200000">
            <a:off x="638219" y="3596058"/>
            <a:ext cx="1039190" cy="88642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30" name="正方形/長方形 29"/>
          <p:cNvSpPr/>
          <p:nvPr/>
        </p:nvSpPr>
        <p:spPr>
          <a:xfrm>
            <a:off x="6225157" y="6110627"/>
            <a:ext cx="1803042" cy="278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7786764" y="6158653"/>
            <a:ext cx="1803042" cy="278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9392289" y="6094910"/>
            <a:ext cx="929440" cy="39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1017881" y="944600"/>
            <a:ext cx="1424702" cy="1098343"/>
          </a:xfrm>
          <a:prstGeom prst="wedgeRoundRectCallout">
            <a:avLst>
              <a:gd name="adj1" fmla="val 67006"/>
              <a:gd name="adj2" fmla="val -165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r>
              <a:rPr kumimoji="1" lang="ja-JP" altLang="en-US" dirty="0" smtClean="0"/>
              <a:t>月</a:t>
            </a:r>
            <a:r>
              <a:rPr lang="en-US" altLang="ja-JP" dirty="0" smtClean="0"/>
              <a:t>1</a:t>
            </a:r>
            <a:r>
              <a:rPr kumimoji="1" lang="ja-JP" altLang="en-US" dirty="0" smtClean="0"/>
              <a:t>日に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内科</a:t>
            </a:r>
            <a:r>
              <a:rPr lang="ja-JP" altLang="en-US" dirty="0"/>
              <a:t>検診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受けたよ。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51" y="830750"/>
            <a:ext cx="1354442" cy="135444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022592" y="2870087"/>
            <a:ext cx="2922913" cy="6401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/>
          <a:srcRect l="22867" t="41319" r="43982" b="47809"/>
          <a:stretch/>
        </p:blipFill>
        <p:spPr>
          <a:xfrm>
            <a:off x="1190592" y="5064172"/>
            <a:ext cx="4905841" cy="13555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081634" y="4721407"/>
            <a:ext cx="1159702" cy="46166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拡大図</a:t>
            </a:r>
            <a:endParaRPr kumimoji="1" lang="ja-JP" altLang="en-US" sz="2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228001" y="3507274"/>
            <a:ext cx="379716" cy="1521716"/>
          </a:xfrm>
          <a:prstGeom prst="downArrow">
            <a:avLst>
              <a:gd name="adj1" fmla="val 50000"/>
              <a:gd name="adj2" fmla="val 1022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6627" y="2206777"/>
            <a:ext cx="1148033" cy="3681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４ページ</a:t>
            </a:r>
            <a:endParaRPr kumimoji="1" lang="ja-JP" altLang="en-US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16200000">
            <a:off x="6043842" y="3578337"/>
            <a:ext cx="1119738" cy="84131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2276528" y="5750266"/>
            <a:ext cx="824154" cy="18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/>
              <a:t>6</a:t>
            </a:r>
            <a:r>
              <a:rPr kumimoji="1" lang="ja-JP" altLang="en-US" sz="1400" b="1" dirty="0" smtClean="0"/>
              <a:t>月</a:t>
            </a:r>
            <a:r>
              <a:rPr kumimoji="1" lang="en-US" altLang="ja-JP" sz="1400" b="1" dirty="0" smtClean="0"/>
              <a:t>1</a:t>
            </a:r>
            <a:r>
              <a:rPr kumimoji="1" lang="ja-JP" altLang="en-US" sz="1400" b="1" dirty="0" smtClean="0"/>
              <a:t>日</a:t>
            </a:r>
            <a:endParaRPr kumimoji="1" lang="ja-JP" altLang="en-US" sz="1400" b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1224358" y="5694924"/>
            <a:ext cx="1087263" cy="301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/>
              <a:t>健康</a:t>
            </a:r>
            <a:r>
              <a:rPr lang="ja-JP" altLang="en-US" sz="1400" b="1" dirty="0"/>
              <a:t>診査</a:t>
            </a:r>
            <a:endParaRPr kumimoji="1" lang="ja-JP" altLang="en-US" sz="1400" b="1" dirty="0"/>
          </a:p>
        </p:txBody>
      </p:sp>
      <p:sp>
        <p:nvSpPr>
          <p:cNvPr id="32" name="正方形/長方形 31"/>
          <p:cNvSpPr/>
          <p:nvPr/>
        </p:nvSpPr>
        <p:spPr>
          <a:xfrm>
            <a:off x="3115782" y="5692060"/>
            <a:ext cx="479896" cy="29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5</a:t>
            </a:r>
            <a:endParaRPr kumimoji="1" lang="ja-JP" altLang="en-US" b="1" dirty="0"/>
          </a:p>
        </p:txBody>
      </p:sp>
      <p:sp>
        <p:nvSpPr>
          <p:cNvPr id="35" name="角丸四角形吹き出し 34"/>
          <p:cNvSpPr/>
          <p:nvPr/>
        </p:nvSpPr>
        <p:spPr>
          <a:xfrm>
            <a:off x="3975153" y="3910864"/>
            <a:ext cx="1964776" cy="867555"/>
          </a:xfrm>
          <a:prstGeom prst="wedgeRoundRectCallout">
            <a:avLst>
              <a:gd name="adj1" fmla="val -72025"/>
              <a:gd name="adj2" fmla="val 15389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自分で記入。</a:t>
            </a:r>
            <a:endParaRPr kumimoji="1" lang="en-US" altLang="ja-JP" b="1" dirty="0" smtClean="0"/>
          </a:p>
          <a:p>
            <a:pPr algn="ctr"/>
            <a:r>
              <a:rPr lang="en-US" altLang="ja-JP" b="1" dirty="0"/>
              <a:t>1</a:t>
            </a:r>
            <a:r>
              <a:rPr lang="ja-JP" altLang="en-US" b="1" dirty="0" smtClean="0"/>
              <a:t>項目で</a:t>
            </a:r>
            <a:r>
              <a:rPr lang="en-US" altLang="ja-JP" b="1" dirty="0" smtClean="0"/>
              <a:t>5</a:t>
            </a:r>
            <a:r>
              <a:rPr lang="ja-JP" altLang="en-US" b="1" dirty="0" smtClean="0"/>
              <a:t>ポイント</a:t>
            </a:r>
            <a:endParaRPr kumimoji="1" lang="ja-JP" altLang="en-US" b="1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l="21526" t="26289" r="42922" b="10886"/>
          <a:stretch/>
        </p:blipFill>
        <p:spPr>
          <a:xfrm>
            <a:off x="7902121" y="2019342"/>
            <a:ext cx="3154889" cy="395445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/>
          <a:srcRect l="34941" t="45527" r="42922" b="43039"/>
          <a:stretch/>
        </p:blipFill>
        <p:spPr>
          <a:xfrm>
            <a:off x="7650262" y="4937219"/>
            <a:ext cx="3949537" cy="14470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3" name="正方形/長方形 32"/>
          <p:cNvSpPr/>
          <p:nvPr/>
        </p:nvSpPr>
        <p:spPr>
          <a:xfrm>
            <a:off x="9174012" y="3349697"/>
            <a:ext cx="1005863" cy="818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>
            <a:off x="9202431" y="4168239"/>
            <a:ext cx="379716" cy="755568"/>
          </a:xfrm>
          <a:prstGeom prst="downArrow">
            <a:avLst>
              <a:gd name="adj1" fmla="val 50000"/>
              <a:gd name="adj2" fmla="val 1022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969243" y="4578731"/>
            <a:ext cx="1159702" cy="46166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拡大図</a:t>
            </a:r>
            <a:endParaRPr kumimoji="1" lang="ja-JP" altLang="en-US" sz="2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6650123" y="5195046"/>
            <a:ext cx="1964776" cy="867555"/>
          </a:xfrm>
          <a:prstGeom prst="wedgeRoundRectCallout">
            <a:avLst>
              <a:gd name="adj1" fmla="val 59737"/>
              <a:gd name="adj2" fmla="val -1583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色を塗ったり</a:t>
            </a:r>
            <a:endParaRPr kumimoji="1" lang="en-US" altLang="ja-JP" b="1" dirty="0" smtClean="0"/>
          </a:p>
          <a:p>
            <a:pPr algn="ctr"/>
            <a:r>
              <a:rPr lang="ja-JP" altLang="en-US" b="1" dirty="0"/>
              <a:t>丸</a:t>
            </a:r>
            <a:r>
              <a:rPr lang="ja-JP" altLang="en-US" b="1" dirty="0" smtClean="0"/>
              <a:t>を</a:t>
            </a:r>
            <a:r>
              <a:rPr lang="ja-JP" altLang="en-US" b="1" dirty="0"/>
              <a:t>付</a:t>
            </a:r>
            <a:r>
              <a:rPr lang="ja-JP" altLang="en-US" b="1" dirty="0" smtClean="0"/>
              <a:t>ける</a:t>
            </a:r>
            <a:endParaRPr kumimoji="1" lang="ja-JP" altLang="en-US" b="1" dirty="0"/>
          </a:p>
        </p:txBody>
      </p:sp>
      <p:sp>
        <p:nvSpPr>
          <p:cNvPr id="40" name="円/楕円 3"/>
          <p:cNvSpPr/>
          <p:nvPr/>
        </p:nvSpPr>
        <p:spPr>
          <a:xfrm>
            <a:off x="9374686" y="5108665"/>
            <a:ext cx="276857" cy="2087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 rot="17595801">
            <a:off x="8736103" y="5421811"/>
            <a:ext cx="501361" cy="301173"/>
          </a:xfrm>
          <a:custGeom>
            <a:avLst/>
            <a:gdLst>
              <a:gd name="connsiteX0" fmla="*/ 29727 w 306005"/>
              <a:gd name="connsiteY0" fmla="*/ 38739 h 182575"/>
              <a:gd name="connsiteX1" fmla="*/ 61477 w 306005"/>
              <a:gd name="connsiteY1" fmla="*/ 16514 h 182575"/>
              <a:gd name="connsiteX2" fmla="*/ 80527 w 306005"/>
              <a:gd name="connsiteY2" fmla="*/ 10164 h 182575"/>
              <a:gd name="connsiteX3" fmla="*/ 90052 w 306005"/>
              <a:gd name="connsiteY3" fmla="*/ 16514 h 182575"/>
              <a:gd name="connsiteX4" fmla="*/ 90052 w 306005"/>
              <a:gd name="connsiteY4" fmla="*/ 51439 h 182575"/>
              <a:gd name="connsiteX5" fmla="*/ 80527 w 306005"/>
              <a:gd name="connsiteY5" fmla="*/ 54614 h 182575"/>
              <a:gd name="connsiteX6" fmla="*/ 61477 w 306005"/>
              <a:gd name="connsiteY6" fmla="*/ 67314 h 182575"/>
              <a:gd name="connsiteX7" fmla="*/ 48777 w 306005"/>
              <a:gd name="connsiteY7" fmla="*/ 70489 h 182575"/>
              <a:gd name="connsiteX8" fmla="*/ 39252 w 306005"/>
              <a:gd name="connsiteY8" fmla="*/ 73664 h 182575"/>
              <a:gd name="connsiteX9" fmla="*/ 23377 w 306005"/>
              <a:gd name="connsiteY9" fmla="*/ 67314 h 182575"/>
              <a:gd name="connsiteX10" fmla="*/ 36077 w 306005"/>
              <a:gd name="connsiteY10" fmla="*/ 45089 h 182575"/>
              <a:gd name="connsiteX11" fmla="*/ 80527 w 306005"/>
              <a:gd name="connsiteY11" fmla="*/ 26039 h 182575"/>
              <a:gd name="connsiteX12" fmla="*/ 109102 w 306005"/>
              <a:gd name="connsiteY12" fmla="*/ 16514 h 182575"/>
              <a:gd name="connsiteX13" fmla="*/ 134502 w 306005"/>
              <a:gd name="connsiteY13" fmla="*/ 6989 h 182575"/>
              <a:gd name="connsiteX14" fmla="*/ 140852 w 306005"/>
              <a:gd name="connsiteY14" fmla="*/ 19689 h 182575"/>
              <a:gd name="connsiteX15" fmla="*/ 109102 w 306005"/>
              <a:gd name="connsiteY15" fmla="*/ 51439 h 182575"/>
              <a:gd name="connsiteX16" fmla="*/ 96402 w 306005"/>
              <a:gd name="connsiteY16" fmla="*/ 60964 h 182575"/>
              <a:gd name="connsiteX17" fmla="*/ 77352 w 306005"/>
              <a:gd name="connsiteY17" fmla="*/ 64139 h 182575"/>
              <a:gd name="connsiteX18" fmla="*/ 51952 w 306005"/>
              <a:gd name="connsiteY18" fmla="*/ 76839 h 182575"/>
              <a:gd name="connsiteX19" fmla="*/ 61477 w 306005"/>
              <a:gd name="connsiteY19" fmla="*/ 67314 h 182575"/>
              <a:gd name="connsiteX20" fmla="*/ 77352 w 306005"/>
              <a:gd name="connsiteY20" fmla="*/ 60964 h 182575"/>
              <a:gd name="connsiteX21" fmla="*/ 118627 w 306005"/>
              <a:gd name="connsiteY21" fmla="*/ 38739 h 182575"/>
              <a:gd name="connsiteX22" fmla="*/ 144027 w 306005"/>
              <a:gd name="connsiteY22" fmla="*/ 32389 h 182575"/>
              <a:gd name="connsiteX23" fmla="*/ 198002 w 306005"/>
              <a:gd name="connsiteY23" fmla="*/ 16514 h 182575"/>
              <a:gd name="connsiteX24" fmla="*/ 220227 w 306005"/>
              <a:gd name="connsiteY24" fmla="*/ 6989 h 182575"/>
              <a:gd name="connsiteX25" fmla="*/ 242452 w 306005"/>
              <a:gd name="connsiteY25" fmla="*/ 3814 h 182575"/>
              <a:gd name="connsiteX26" fmla="*/ 242452 w 306005"/>
              <a:gd name="connsiteY26" fmla="*/ 29214 h 182575"/>
              <a:gd name="connsiteX27" fmla="*/ 213877 w 306005"/>
              <a:gd name="connsiteY27" fmla="*/ 51439 h 182575"/>
              <a:gd name="connsiteX28" fmla="*/ 198002 w 306005"/>
              <a:gd name="connsiteY28" fmla="*/ 64139 h 182575"/>
              <a:gd name="connsiteX29" fmla="*/ 159902 w 306005"/>
              <a:gd name="connsiteY29" fmla="*/ 86364 h 182575"/>
              <a:gd name="connsiteX30" fmla="*/ 147202 w 306005"/>
              <a:gd name="connsiteY30" fmla="*/ 95889 h 182575"/>
              <a:gd name="connsiteX31" fmla="*/ 109102 w 306005"/>
              <a:gd name="connsiteY31" fmla="*/ 108589 h 182575"/>
              <a:gd name="connsiteX32" fmla="*/ 80527 w 306005"/>
              <a:gd name="connsiteY32" fmla="*/ 121289 h 182575"/>
              <a:gd name="connsiteX33" fmla="*/ 67827 w 306005"/>
              <a:gd name="connsiteY33" fmla="*/ 127639 h 182575"/>
              <a:gd name="connsiteX34" fmla="*/ 51952 w 306005"/>
              <a:gd name="connsiteY34" fmla="*/ 130814 h 182575"/>
              <a:gd name="connsiteX35" fmla="*/ 61477 w 306005"/>
              <a:gd name="connsiteY35" fmla="*/ 105414 h 182575"/>
              <a:gd name="connsiteX36" fmla="*/ 77352 w 306005"/>
              <a:gd name="connsiteY36" fmla="*/ 99064 h 182575"/>
              <a:gd name="connsiteX37" fmla="*/ 93227 w 306005"/>
              <a:gd name="connsiteY37" fmla="*/ 86364 h 182575"/>
              <a:gd name="connsiteX38" fmla="*/ 105927 w 306005"/>
              <a:gd name="connsiteY38" fmla="*/ 80014 h 182575"/>
              <a:gd name="connsiteX39" fmla="*/ 128152 w 306005"/>
              <a:gd name="connsiteY39" fmla="*/ 67314 h 182575"/>
              <a:gd name="connsiteX40" fmla="*/ 147202 w 306005"/>
              <a:gd name="connsiteY40" fmla="*/ 60964 h 182575"/>
              <a:gd name="connsiteX41" fmla="*/ 169427 w 306005"/>
              <a:gd name="connsiteY41" fmla="*/ 51439 h 182575"/>
              <a:gd name="connsiteX42" fmla="*/ 188477 w 306005"/>
              <a:gd name="connsiteY42" fmla="*/ 48264 h 182575"/>
              <a:gd name="connsiteX43" fmla="*/ 213877 w 306005"/>
              <a:gd name="connsiteY43" fmla="*/ 38739 h 182575"/>
              <a:gd name="connsiteX44" fmla="*/ 217052 w 306005"/>
              <a:gd name="connsiteY44" fmla="*/ 48264 h 182575"/>
              <a:gd name="connsiteX45" fmla="*/ 223402 w 306005"/>
              <a:gd name="connsiteY45" fmla="*/ 60964 h 182575"/>
              <a:gd name="connsiteX46" fmla="*/ 213877 w 306005"/>
              <a:gd name="connsiteY46" fmla="*/ 86364 h 182575"/>
              <a:gd name="connsiteX47" fmla="*/ 198002 w 306005"/>
              <a:gd name="connsiteY47" fmla="*/ 99064 h 182575"/>
              <a:gd name="connsiteX48" fmla="*/ 172602 w 306005"/>
              <a:gd name="connsiteY48" fmla="*/ 114939 h 182575"/>
              <a:gd name="connsiteX49" fmla="*/ 118627 w 306005"/>
              <a:gd name="connsiteY49" fmla="*/ 143514 h 182575"/>
              <a:gd name="connsiteX50" fmla="*/ 105927 w 306005"/>
              <a:gd name="connsiteY50" fmla="*/ 146689 h 182575"/>
              <a:gd name="connsiteX51" fmla="*/ 90052 w 306005"/>
              <a:gd name="connsiteY51" fmla="*/ 156214 h 182575"/>
              <a:gd name="connsiteX52" fmla="*/ 29727 w 306005"/>
              <a:gd name="connsiteY52" fmla="*/ 156214 h 182575"/>
              <a:gd name="connsiteX53" fmla="*/ 42427 w 306005"/>
              <a:gd name="connsiteY53" fmla="*/ 118114 h 182575"/>
              <a:gd name="connsiteX54" fmla="*/ 64652 w 306005"/>
              <a:gd name="connsiteY54" fmla="*/ 105414 h 182575"/>
              <a:gd name="connsiteX55" fmla="*/ 86877 w 306005"/>
              <a:gd name="connsiteY55" fmla="*/ 86364 h 182575"/>
              <a:gd name="connsiteX56" fmla="*/ 115452 w 306005"/>
              <a:gd name="connsiteY56" fmla="*/ 73664 h 182575"/>
              <a:gd name="connsiteX57" fmla="*/ 159902 w 306005"/>
              <a:gd name="connsiteY57" fmla="*/ 57789 h 182575"/>
              <a:gd name="connsiteX58" fmla="*/ 188477 w 306005"/>
              <a:gd name="connsiteY58" fmla="*/ 51439 h 182575"/>
              <a:gd name="connsiteX59" fmla="*/ 232927 w 306005"/>
              <a:gd name="connsiteY59" fmla="*/ 38739 h 182575"/>
              <a:gd name="connsiteX60" fmla="*/ 258327 w 306005"/>
              <a:gd name="connsiteY60" fmla="*/ 41914 h 182575"/>
              <a:gd name="connsiteX61" fmla="*/ 255152 w 306005"/>
              <a:gd name="connsiteY61" fmla="*/ 57789 h 182575"/>
              <a:gd name="connsiteX62" fmla="*/ 236102 w 306005"/>
              <a:gd name="connsiteY62" fmla="*/ 76839 h 182575"/>
              <a:gd name="connsiteX63" fmla="*/ 223402 w 306005"/>
              <a:gd name="connsiteY63" fmla="*/ 86364 h 182575"/>
              <a:gd name="connsiteX64" fmla="*/ 201177 w 306005"/>
              <a:gd name="connsiteY64" fmla="*/ 92714 h 182575"/>
              <a:gd name="connsiteX65" fmla="*/ 188477 w 306005"/>
              <a:gd name="connsiteY65" fmla="*/ 99064 h 182575"/>
              <a:gd name="connsiteX66" fmla="*/ 140852 w 306005"/>
              <a:gd name="connsiteY66" fmla="*/ 111764 h 182575"/>
              <a:gd name="connsiteX67" fmla="*/ 109102 w 306005"/>
              <a:gd name="connsiteY67" fmla="*/ 121289 h 182575"/>
              <a:gd name="connsiteX68" fmla="*/ 64652 w 306005"/>
              <a:gd name="connsiteY68" fmla="*/ 133989 h 182575"/>
              <a:gd name="connsiteX69" fmla="*/ 74177 w 306005"/>
              <a:gd name="connsiteY69" fmla="*/ 130814 h 182575"/>
              <a:gd name="connsiteX70" fmla="*/ 83702 w 306005"/>
              <a:gd name="connsiteY70" fmla="*/ 124464 h 182575"/>
              <a:gd name="connsiteX71" fmla="*/ 134502 w 306005"/>
              <a:gd name="connsiteY71" fmla="*/ 108589 h 182575"/>
              <a:gd name="connsiteX72" fmla="*/ 156727 w 306005"/>
              <a:gd name="connsiteY72" fmla="*/ 99064 h 182575"/>
              <a:gd name="connsiteX73" fmla="*/ 185302 w 306005"/>
              <a:gd name="connsiteY73" fmla="*/ 92714 h 182575"/>
              <a:gd name="connsiteX74" fmla="*/ 217052 w 306005"/>
              <a:gd name="connsiteY74" fmla="*/ 83189 h 182575"/>
              <a:gd name="connsiteX75" fmla="*/ 267852 w 306005"/>
              <a:gd name="connsiteY75" fmla="*/ 76839 h 182575"/>
              <a:gd name="connsiteX76" fmla="*/ 255152 w 306005"/>
              <a:gd name="connsiteY76" fmla="*/ 105414 h 182575"/>
              <a:gd name="connsiteX77" fmla="*/ 236102 w 306005"/>
              <a:gd name="connsiteY77" fmla="*/ 118114 h 182575"/>
              <a:gd name="connsiteX78" fmla="*/ 201177 w 306005"/>
              <a:gd name="connsiteY78" fmla="*/ 130814 h 182575"/>
              <a:gd name="connsiteX79" fmla="*/ 169427 w 306005"/>
              <a:gd name="connsiteY79" fmla="*/ 146689 h 182575"/>
              <a:gd name="connsiteX80" fmla="*/ 159902 w 306005"/>
              <a:gd name="connsiteY80" fmla="*/ 149864 h 182575"/>
              <a:gd name="connsiteX81" fmla="*/ 144027 w 306005"/>
              <a:gd name="connsiteY81" fmla="*/ 153039 h 182575"/>
              <a:gd name="connsiteX82" fmla="*/ 131327 w 306005"/>
              <a:gd name="connsiteY82" fmla="*/ 156214 h 182575"/>
              <a:gd name="connsiteX83" fmla="*/ 140852 w 306005"/>
              <a:gd name="connsiteY83" fmla="*/ 137164 h 182575"/>
              <a:gd name="connsiteX84" fmla="*/ 182127 w 306005"/>
              <a:gd name="connsiteY84" fmla="*/ 121289 h 182575"/>
              <a:gd name="connsiteX85" fmla="*/ 236102 w 306005"/>
              <a:gd name="connsiteY85" fmla="*/ 102239 h 182575"/>
              <a:gd name="connsiteX86" fmla="*/ 255152 w 306005"/>
              <a:gd name="connsiteY86" fmla="*/ 99064 h 182575"/>
              <a:gd name="connsiteX87" fmla="*/ 296427 w 306005"/>
              <a:gd name="connsiteY87" fmla="*/ 92714 h 182575"/>
              <a:gd name="connsiteX88" fmla="*/ 293252 w 306005"/>
              <a:gd name="connsiteY88" fmla="*/ 111764 h 182575"/>
              <a:gd name="connsiteX89" fmla="*/ 251977 w 306005"/>
              <a:gd name="connsiteY89" fmla="*/ 140339 h 182575"/>
              <a:gd name="connsiteX90" fmla="*/ 210702 w 306005"/>
              <a:gd name="connsiteY90" fmla="*/ 156214 h 182575"/>
              <a:gd name="connsiteX91" fmla="*/ 185302 w 306005"/>
              <a:gd name="connsiteY91" fmla="*/ 162564 h 182575"/>
              <a:gd name="connsiteX92" fmla="*/ 144027 w 306005"/>
              <a:gd name="connsiteY92" fmla="*/ 175264 h 182575"/>
              <a:gd name="connsiteX93" fmla="*/ 131327 w 306005"/>
              <a:gd name="connsiteY93" fmla="*/ 172089 h 182575"/>
              <a:gd name="connsiteX94" fmla="*/ 134502 w 306005"/>
              <a:gd name="connsiteY94" fmla="*/ 159389 h 182575"/>
              <a:gd name="connsiteX95" fmla="*/ 156727 w 306005"/>
              <a:gd name="connsiteY95" fmla="*/ 146689 h 182575"/>
              <a:gd name="connsiteX96" fmla="*/ 169427 w 306005"/>
              <a:gd name="connsiteY96" fmla="*/ 140339 h 182575"/>
              <a:gd name="connsiteX97" fmla="*/ 185302 w 306005"/>
              <a:gd name="connsiteY97" fmla="*/ 137164 h 182575"/>
              <a:gd name="connsiteX98" fmla="*/ 198002 w 306005"/>
              <a:gd name="connsiteY98" fmla="*/ 133989 h 182575"/>
              <a:gd name="connsiteX99" fmla="*/ 226577 w 306005"/>
              <a:gd name="connsiteY99" fmla="*/ 137164 h 182575"/>
              <a:gd name="connsiteX100" fmla="*/ 213877 w 306005"/>
              <a:gd name="connsiteY100" fmla="*/ 149864 h 182575"/>
              <a:gd name="connsiteX101" fmla="*/ 204352 w 306005"/>
              <a:gd name="connsiteY101" fmla="*/ 153039 h 182575"/>
              <a:gd name="connsiteX102" fmla="*/ 188477 w 306005"/>
              <a:gd name="connsiteY102" fmla="*/ 159389 h 182575"/>
              <a:gd name="connsiteX103" fmla="*/ 175777 w 306005"/>
              <a:gd name="connsiteY103" fmla="*/ 162564 h 182575"/>
              <a:gd name="connsiteX104" fmla="*/ 166252 w 306005"/>
              <a:gd name="connsiteY104" fmla="*/ 165739 h 182575"/>
              <a:gd name="connsiteX105" fmla="*/ 182127 w 306005"/>
              <a:gd name="connsiteY105" fmla="*/ 159389 h 182575"/>
              <a:gd name="connsiteX106" fmla="*/ 201177 w 306005"/>
              <a:gd name="connsiteY106" fmla="*/ 156214 h 182575"/>
              <a:gd name="connsiteX107" fmla="*/ 232927 w 306005"/>
              <a:gd name="connsiteY107" fmla="*/ 153039 h 182575"/>
              <a:gd name="connsiteX108" fmla="*/ 229752 w 306005"/>
              <a:gd name="connsiteY108" fmla="*/ 172089 h 182575"/>
              <a:gd name="connsiteX109" fmla="*/ 232927 w 306005"/>
              <a:gd name="connsiteY109" fmla="*/ 159389 h 182575"/>
              <a:gd name="connsiteX110" fmla="*/ 248802 w 306005"/>
              <a:gd name="connsiteY110" fmla="*/ 153039 h 182575"/>
              <a:gd name="connsiteX111" fmla="*/ 271027 w 306005"/>
              <a:gd name="connsiteY111" fmla="*/ 140339 h 182575"/>
              <a:gd name="connsiteX112" fmla="*/ 274202 w 306005"/>
              <a:gd name="connsiteY112" fmla="*/ 156214 h 182575"/>
              <a:gd name="connsiteX113" fmla="*/ 242452 w 306005"/>
              <a:gd name="connsiteY113" fmla="*/ 172089 h 182575"/>
              <a:gd name="connsiteX114" fmla="*/ 261502 w 306005"/>
              <a:gd name="connsiteY114" fmla="*/ 162564 h 182575"/>
              <a:gd name="connsiteX115" fmla="*/ 280552 w 306005"/>
              <a:gd name="connsiteY115" fmla="*/ 165739 h 182575"/>
              <a:gd name="connsiteX116" fmla="*/ 264677 w 306005"/>
              <a:gd name="connsiteY116" fmla="*/ 178439 h 182575"/>
              <a:gd name="connsiteX117" fmla="*/ 83702 w 306005"/>
              <a:gd name="connsiteY117" fmla="*/ 175264 h 182575"/>
              <a:gd name="connsiteX118" fmla="*/ 42427 w 306005"/>
              <a:gd name="connsiteY118" fmla="*/ 168914 h 182575"/>
              <a:gd name="connsiteX119" fmla="*/ 45602 w 306005"/>
              <a:gd name="connsiteY119" fmla="*/ 146689 h 182575"/>
              <a:gd name="connsiteX120" fmla="*/ 64652 w 306005"/>
              <a:gd name="connsiteY120" fmla="*/ 121289 h 182575"/>
              <a:gd name="connsiteX121" fmla="*/ 80527 w 306005"/>
              <a:gd name="connsiteY121" fmla="*/ 108589 h 182575"/>
              <a:gd name="connsiteX122" fmla="*/ 90052 w 306005"/>
              <a:gd name="connsiteY122" fmla="*/ 102239 h 182575"/>
              <a:gd name="connsiteX123" fmla="*/ 112277 w 306005"/>
              <a:gd name="connsiteY123" fmla="*/ 99064 h 182575"/>
              <a:gd name="connsiteX124" fmla="*/ 156727 w 306005"/>
              <a:gd name="connsiteY124" fmla="*/ 99064 h 182575"/>
              <a:gd name="connsiteX125" fmla="*/ 159902 w 306005"/>
              <a:gd name="connsiteY125" fmla="*/ 114939 h 182575"/>
              <a:gd name="connsiteX126" fmla="*/ 150377 w 306005"/>
              <a:gd name="connsiteY126" fmla="*/ 140339 h 182575"/>
              <a:gd name="connsiteX127" fmla="*/ 134502 w 306005"/>
              <a:gd name="connsiteY127" fmla="*/ 149864 h 182575"/>
              <a:gd name="connsiteX128" fmla="*/ 99577 w 306005"/>
              <a:gd name="connsiteY128" fmla="*/ 156214 h 182575"/>
              <a:gd name="connsiteX129" fmla="*/ 90052 w 306005"/>
              <a:gd name="connsiteY129" fmla="*/ 162564 h 182575"/>
              <a:gd name="connsiteX130" fmla="*/ 74177 w 306005"/>
              <a:gd name="connsiteY130" fmla="*/ 140339 h 182575"/>
              <a:gd name="connsiteX131" fmla="*/ 96402 w 306005"/>
              <a:gd name="connsiteY131" fmla="*/ 130814 h 182575"/>
              <a:gd name="connsiteX132" fmla="*/ 105927 w 306005"/>
              <a:gd name="connsiteY132" fmla="*/ 124464 h 182575"/>
              <a:gd name="connsiteX133" fmla="*/ 118627 w 306005"/>
              <a:gd name="connsiteY133" fmla="*/ 114939 h 182575"/>
              <a:gd name="connsiteX134" fmla="*/ 144027 w 306005"/>
              <a:gd name="connsiteY134" fmla="*/ 108589 h 182575"/>
              <a:gd name="connsiteX135" fmla="*/ 140852 w 306005"/>
              <a:gd name="connsiteY135" fmla="*/ 118114 h 182575"/>
              <a:gd name="connsiteX136" fmla="*/ 124977 w 306005"/>
              <a:gd name="connsiteY136" fmla="*/ 130814 h 182575"/>
              <a:gd name="connsiteX137" fmla="*/ 93227 w 306005"/>
              <a:gd name="connsiteY137" fmla="*/ 137164 h 182575"/>
              <a:gd name="connsiteX138" fmla="*/ 61477 w 306005"/>
              <a:gd name="connsiteY138" fmla="*/ 133989 h 182575"/>
              <a:gd name="connsiteX139" fmla="*/ 58302 w 306005"/>
              <a:gd name="connsiteY139" fmla="*/ 118114 h 182575"/>
              <a:gd name="connsiteX140" fmla="*/ 71002 w 306005"/>
              <a:gd name="connsiteY140" fmla="*/ 64139 h 182575"/>
              <a:gd name="connsiteX141" fmla="*/ 105927 w 306005"/>
              <a:gd name="connsiteY141" fmla="*/ 35564 h 182575"/>
              <a:gd name="connsiteX142" fmla="*/ 128152 w 306005"/>
              <a:gd name="connsiteY142" fmla="*/ 26039 h 182575"/>
              <a:gd name="connsiteX143" fmla="*/ 175777 w 306005"/>
              <a:gd name="connsiteY143" fmla="*/ 3814 h 182575"/>
              <a:gd name="connsiteX144" fmla="*/ 185302 w 306005"/>
              <a:gd name="connsiteY144" fmla="*/ 6989 h 182575"/>
              <a:gd name="connsiteX145" fmla="*/ 172602 w 306005"/>
              <a:gd name="connsiteY145" fmla="*/ 35564 h 182575"/>
              <a:gd name="connsiteX146" fmla="*/ 159902 w 306005"/>
              <a:gd name="connsiteY146" fmla="*/ 41914 h 182575"/>
              <a:gd name="connsiteX147" fmla="*/ 131327 w 306005"/>
              <a:gd name="connsiteY147" fmla="*/ 57789 h 182575"/>
              <a:gd name="connsiteX148" fmla="*/ 99577 w 306005"/>
              <a:gd name="connsiteY148" fmla="*/ 73664 h 182575"/>
              <a:gd name="connsiteX149" fmla="*/ 61477 w 306005"/>
              <a:gd name="connsiteY149" fmla="*/ 83189 h 182575"/>
              <a:gd name="connsiteX150" fmla="*/ 23377 w 306005"/>
              <a:gd name="connsiteY150" fmla="*/ 76839 h 182575"/>
              <a:gd name="connsiteX151" fmla="*/ 32902 w 306005"/>
              <a:gd name="connsiteY151" fmla="*/ 64139 h 182575"/>
              <a:gd name="connsiteX152" fmla="*/ 45602 w 306005"/>
              <a:gd name="connsiteY152" fmla="*/ 57789 h 182575"/>
              <a:gd name="connsiteX153" fmla="*/ 74177 w 306005"/>
              <a:gd name="connsiteY153" fmla="*/ 51439 h 182575"/>
              <a:gd name="connsiteX154" fmla="*/ 102752 w 306005"/>
              <a:gd name="connsiteY154" fmla="*/ 45089 h 182575"/>
              <a:gd name="connsiteX155" fmla="*/ 137677 w 306005"/>
              <a:gd name="connsiteY155" fmla="*/ 48264 h 182575"/>
              <a:gd name="connsiteX156" fmla="*/ 140852 w 306005"/>
              <a:gd name="connsiteY156" fmla="*/ 57789 h 182575"/>
              <a:gd name="connsiteX157" fmla="*/ 134502 w 306005"/>
              <a:gd name="connsiteY157" fmla="*/ 76839 h 182575"/>
              <a:gd name="connsiteX158" fmla="*/ 121802 w 306005"/>
              <a:gd name="connsiteY158" fmla="*/ 86364 h 182575"/>
              <a:gd name="connsiteX159" fmla="*/ 86877 w 306005"/>
              <a:gd name="connsiteY159" fmla="*/ 99064 h 182575"/>
              <a:gd name="connsiteX160" fmla="*/ 74177 w 306005"/>
              <a:gd name="connsiteY160" fmla="*/ 105414 h 182575"/>
              <a:gd name="connsiteX161" fmla="*/ 55127 w 306005"/>
              <a:gd name="connsiteY161" fmla="*/ 102239 h 182575"/>
              <a:gd name="connsiteX162" fmla="*/ 58302 w 306005"/>
              <a:gd name="connsiteY162" fmla="*/ 73664 h 182575"/>
              <a:gd name="connsiteX163" fmla="*/ 96402 w 306005"/>
              <a:gd name="connsiteY163" fmla="*/ 57789 h 182575"/>
              <a:gd name="connsiteX164" fmla="*/ 128152 w 306005"/>
              <a:gd name="connsiteY164" fmla="*/ 60964 h 182575"/>
              <a:gd name="connsiteX165" fmla="*/ 109102 w 306005"/>
              <a:gd name="connsiteY165" fmla="*/ 95889 h 182575"/>
              <a:gd name="connsiteX166" fmla="*/ 80527 w 306005"/>
              <a:gd name="connsiteY166" fmla="*/ 105414 h 182575"/>
              <a:gd name="connsiteX167" fmla="*/ 48777 w 306005"/>
              <a:gd name="connsiteY167" fmla="*/ 111764 h 182575"/>
              <a:gd name="connsiteX168" fmla="*/ 42427 w 306005"/>
              <a:gd name="connsiteY168" fmla="*/ 92714 h 182575"/>
              <a:gd name="connsiteX169" fmla="*/ 90052 w 306005"/>
              <a:gd name="connsiteY169" fmla="*/ 73664 h 182575"/>
              <a:gd name="connsiteX170" fmla="*/ 99577 w 306005"/>
              <a:gd name="connsiteY170" fmla="*/ 70489 h 182575"/>
              <a:gd name="connsiteX171" fmla="*/ 121802 w 306005"/>
              <a:gd name="connsiteY171" fmla="*/ 64139 h 182575"/>
              <a:gd name="connsiteX172" fmla="*/ 163077 w 306005"/>
              <a:gd name="connsiteY172" fmla="*/ 67314 h 182575"/>
              <a:gd name="connsiteX173" fmla="*/ 169427 w 306005"/>
              <a:gd name="connsiteY173" fmla="*/ 80014 h 182575"/>
              <a:gd name="connsiteX174" fmla="*/ 156727 w 306005"/>
              <a:gd name="connsiteY174" fmla="*/ 105414 h 182575"/>
              <a:gd name="connsiteX175" fmla="*/ 144027 w 306005"/>
              <a:gd name="connsiteY175" fmla="*/ 108589 h 182575"/>
              <a:gd name="connsiteX176" fmla="*/ 118627 w 306005"/>
              <a:gd name="connsiteY176" fmla="*/ 118114 h 182575"/>
              <a:gd name="connsiteX177" fmla="*/ 83702 w 306005"/>
              <a:gd name="connsiteY177" fmla="*/ 124464 h 182575"/>
              <a:gd name="connsiteX178" fmla="*/ 64652 w 306005"/>
              <a:gd name="connsiteY178" fmla="*/ 118114 h 182575"/>
              <a:gd name="connsiteX179" fmla="*/ 83702 w 306005"/>
              <a:gd name="connsiteY179" fmla="*/ 67314 h 182575"/>
              <a:gd name="connsiteX180" fmla="*/ 121802 w 306005"/>
              <a:gd name="connsiteY180" fmla="*/ 51439 h 182575"/>
              <a:gd name="connsiteX181" fmla="*/ 185302 w 306005"/>
              <a:gd name="connsiteY181" fmla="*/ 35564 h 182575"/>
              <a:gd name="connsiteX182" fmla="*/ 248802 w 306005"/>
              <a:gd name="connsiteY182" fmla="*/ 26039 h 182575"/>
              <a:gd name="connsiteX183" fmla="*/ 290077 w 306005"/>
              <a:gd name="connsiteY183" fmla="*/ 32389 h 182575"/>
              <a:gd name="connsiteX184" fmla="*/ 264677 w 306005"/>
              <a:gd name="connsiteY184" fmla="*/ 57789 h 182575"/>
              <a:gd name="connsiteX185" fmla="*/ 248802 w 306005"/>
              <a:gd name="connsiteY185" fmla="*/ 70489 h 182575"/>
              <a:gd name="connsiteX186" fmla="*/ 232927 w 306005"/>
              <a:gd name="connsiteY186" fmla="*/ 76839 h 182575"/>
              <a:gd name="connsiteX187" fmla="*/ 201177 w 306005"/>
              <a:gd name="connsiteY187" fmla="*/ 86364 h 182575"/>
              <a:gd name="connsiteX188" fmla="*/ 185302 w 306005"/>
              <a:gd name="connsiteY188" fmla="*/ 83189 h 182575"/>
              <a:gd name="connsiteX189" fmla="*/ 194827 w 306005"/>
              <a:gd name="connsiteY189" fmla="*/ 67314 h 182575"/>
              <a:gd name="connsiteX190" fmla="*/ 204352 w 306005"/>
              <a:gd name="connsiteY190" fmla="*/ 60964 h 182575"/>
              <a:gd name="connsiteX191" fmla="*/ 229752 w 306005"/>
              <a:gd name="connsiteY191" fmla="*/ 51439 h 182575"/>
              <a:gd name="connsiteX192" fmla="*/ 245627 w 306005"/>
              <a:gd name="connsiteY192" fmla="*/ 54614 h 182575"/>
              <a:gd name="connsiteX193" fmla="*/ 242452 w 306005"/>
              <a:gd name="connsiteY193" fmla="*/ 73664 h 182575"/>
              <a:gd name="connsiteX194" fmla="*/ 223402 w 306005"/>
              <a:gd name="connsiteY194" fmla="*/ 86364 h 182575"/>
              <a:gd name="connsiteX195" fmla="*/ 194827 w 306005"/>
              <a:gd name="connsiteY195" fmla="*/ 99064 h 182575"/>
              <a:gd name="connsiteX196" fmla="*/ 182127 w 306005"/>
              <a:gd name="connsiteY196" fmla="*/ 83189 h 182575"/>
              <a:gd name="connsiteX197" fmla="*/ 207527 w 306005"/>
              <a:gd name="connsiteY197" fmla="*/ 64139 h 182575"/>
              <a:gd name="connsiteX198" fmla="*/ 255152 w 306005"/>
              <a:gd name="connsiteY198" fmla="*/ 80014 h 182575"/>
              <a:gd name="connsiteX199" fmla="*/ 258327 w 306005"/>
              <a:gd name="connsiteY199" fmla="*/ 95889 h 182575"/>
              <a:gd name="connsiteX200" fmla="*/ 255152 w 306005"/>
              <a:gd name="connsiteY200" fmla="*/ 118114 h 182575"/>
              <a:gd name="connsiteX201" fmla="*/ 239277 w 306005"/>
              <a:gd name="connsiteY201" fmla="*/ 127639 h 182575"/>
              <a:gd name="connsiteX202" fmla="*/ 213877 w 306005"/>
              <a:gd name="connsiteY202" fmla="*/ 137164 h 182575"/>
              <a:gd name="connsiteX203" fmla="*/ 194827 w 306005"/>
              <a:gd name="connsiteY203" fmla="*/ 130814 h 182575"/>
              <a:gd name="connsiteX204" fmla="*/ 204352 w 306005"/>
              <a:gd name="connsiteY204" fmla="*/ 118114 h 182575"/>
              <a:gd name="connsiteX205" fmla="*/ 239277 w 306005"/>
              <a:gd name="connsiteY205" fmla="*/ 105414 h 182575"/>
              <a:gd name="connsiteX206" fmla="*/ 264677 w 306005"/>
              <a:gd name="connsiteY206" fmla="*/ 95889 h 182575"/>
              <a:gd name="connsiteX207" fmla="*/ 280552 w 306005"/>
              <a:gd name="connsiteY207" fmla="*/ 99064 h 182575"/>
              <a:gd name="connsiteX208" fmla="*/ 283727 w 306005"/>
              <a:gd name="connsiteY208" fmla="*/ 133989 h 182575"/>
              <a:gd name="connsiteX209" fmla="*/ 274202 w 306005"/>
              <a:gd name="connsiteY209" fmla="*/ 137164 h 182575"/>
              <a:gd name="connsiteX210" fmla="*/ 264677 w 306005"/>
              <a:gd name="connsiteY210" fmla="*/ 143514 h 182575"/>
              <a:gd name="connsiteX211" fmla="*/ 236102 w 306005"/>
              <a:gd name="connsiteY211" fmla="*/ 153039 h 182575"/>
              <a:gd name="connsiteX212" fmla="*/ 223402 w 306005"/>
              <a:gd name="connsiteY212" fmla="*/ 149864 h 182575"/>
              <a:gd name="connsiteX213" fmla="*/ 236102 w 306005"/>
              <a:gd name="connsiteY213" fmla="*/ 118114 h 182575"/>
              <a:gd name="connsiteX214" fmla="*/ 245627 w 306005"/>
              <a:gd name="connsiteY214" fmla="*/ 121289 h 182575"/>
              <a:gd name="connsiteX215" fmla="*/ 245627 w 306005"/>
              <a:gd name="connsiteY215" fmla="*/ 149864 h 182575"/>
              <a:gd name="connsiteX216" fmla="*/ 239277 w 306005"/>
              <a:gd name="connsiteY216" fmla="*/ 159389 h 182575"/>
              <a:gd name="connsiteX217" fmla="*/ 213877 w 306005"/>
              <a:gd name="connsiteY217" fmla="*/ 165739 h 182575"/>
              <a:gd name="connsiteX218" fmla="*/ 204352 w 306005"/>
              <a:gd name="connsiteY218" fmla="*/ 172089 h 182575"/>
              <a:gd name="connsiteX219" fmla="*/ 188477 w 306005"/>
              <a:gd name="connsiteY219" fmla="*/ 149864 h 182575"/>
              <a:gd name="connsiteX220" fmla="*/ 213877 w 306005"/>
              <a:gd name="connsiteY220" fmla="*/ 137164 h 182575"/>
              <a:gd name="connsiteX221" fmla="*/ 220227 w 306005"/>
              <a:gd name="connsiteY221" fmla="*/ 149864 h 182575"/>
              <a:gd name="connsiteX222" fmla="*/ 207527 w 306005"/>
              <a:gd name="connsiteY222" fmla="*/ 156214 h 182575"/>
              <a:gd name="connsiteX223" fmla="*/ 194827 w 306005"/>
              <a:gd name="connsiteY223" fmla="*/ 165739 h 182575"/>
              <a:gd name="connsiteX224" fmla="*/ 178952 w 306005"/>
              <a:gd name="connsiteY224" fmla="*/ 168914 h 182575"/>
              <a:gd name="connsiteX225" fmla="*/ 166252 w 306005"/>
              <a:gd name="connsiteY225" fmla="*/ 172089 h 182575"/>
              <a:gd name="connsiteX226" fmla="*/ 134502 w 306005"/>
              <a:gd name="connsiteY226" fmla="*/ 181614 h 182575"/>
              <a:gd name="connsiteX227" fmla="*/ 77352 w 306005"/>
              <a:gd name="connsiteY227" fmla="*/ 175264 h 182575"/>
              <a:gd name="connsiteX228" fmla="*/ 86877 w 306005"/>
              <a:gd name="connsiteY228" fmla="*/ 165739 h 182575"/>
              <a:gd name="connsiteX229" fmla="*/ 99577 w 306005"/>
              <a:gd name="connsiteY229" fmla="*/ 162564 h 182575"/>
              <a:gd name="connsiteX230" fmla="*/ 118627 w 306005"/>
              <a:gd name="connsiteY230" fmla="*/ 165739 h 182575"/>
              <a:gd name="connsiteX231" fmla="*/ 115452 w 306005"/>
              <a:gd name="connsiteY231" fmla="*/ 178439 h 182575"/>
              <a:gd name="connsiteX232" fmla="*/ 90052 w 306005"/>
              <a:gd name="connsiteY232" fmla="*/ 181614 h 182575"/>
              <a:gd name="connsiteX233" fmla="*/ 45602 w 306005"/>
              <a:gd name="connsiteY233" fmla="*/ 156214 h 182575"/>
              <a:gd name="connsiteX234" fmla="*/ 55127 w 306005"/>
              <a:gd name="connsiteY234" fmla="*/ 153039 h 182575"/>
              <a:gd name="connsiteX235" fmla="*/ 86877 w 306005"/>
              <a:gd name="connsiteY235" fmla="*/ 146689 h 182575"/>
              <a:gd name="connsiteX236" fmla="*/ 102752 w 306005"/>
              <a:gd name="connsiteY236" fmla="*/ 143514 h 182575"/>
              <a:gd name="connsiteX237" fmla="*/ 137677 w 306005"/>
              <a:gd name="connsiteY237" fmla="*/ 146689 h 182575"/>
              <a:gd name="connsiteX238" fmla="*/ 134502 w 306005"/>
              <a:gd name="connsiteY238" fmla="*/ 162564 h 182575"/>
              <a:gd name="connsiteX239" fmla="*/ 105927 w 306005"/>
              <a:gd name="connsiteY239" fmla="*/ 165739 h 182575"/>
              <a:gd name="connsiteX240" fmla="*/ 67827 w 306005"/>
              <a:gd name="connsiteY240" fmla="*/ 168914 h 182575"/>
              <a:gd name="connsiteX241" fmla="*/ 4327 w 306005"/>
              <a:gd name="connsiteY241" fmla="*/ 165739 h 182575"/>
              <a:gd name="connsiteX242" fmla="*/ 7502 w 306005"/>
              <a:gd name="connsiteY242" fmla="*/ 133989 h 182575"/>
              <a:gd name="connsiteX243" fmla="*/ 26552 w 306005"/>
              <a:gd name="connsiteY243" fmla="*/ 121289 h 182575"/>
              <a:gd name="connsiteX244" fmla="*/ 42427 w 306005"/>
              <a:gd name="connsiteY244" fmla="*/ 114939 h 182575"/>
              <a:gd name="connsiteX245" fmla="*/ 55127 w 306005"/>
              <a:gd name="connsiteY245" fmla="*/ 108589 h 182575"/>
              <a:gd name="connsiteX246" fmla="*/ 67827 w 306005"/>
              <a:gd name="connsiteY246" fmla="*/ 105414 h 182575"/>
              <a:gd name="connsiteX247" fmla="*/ 77352 w 306005"/>
              <a:gd name="connsiteY247" fmla="*/ 102239 h 182575"/>
              <a:gd name="connsiteX248" fmla="*/ 86877 w 306005"/>
              <a:gd name="connsiteY248" fmla="*/ 105414 h 182575"/>
              <a:gd name="connsiteX249" fmla="*/ 83702 w 306005"/>
              <a:gd name="connsiteY249" fmla="*/ 118114 h 182575"/>
              <a:gd name="connsiteX250" fmla="*/ 74177 w 306005"/>
              <a:gd name="connsiteY250" fmla="*/ 124464 h 182575"/>
              <a:gd name="connsiteX251" fmla="*/ 51952 w 306005"/>
              <a:gd name="connsiteY251" fmla="*/ 130814 h 182575"/>
              <a:gd name="connsiteX252" fmla="*/ 23377 w 306005"/>
              <a:gd name="connsiteY252" fmla="*/ 127639 h 182575"/>
              <a:gd name="connsiteX253" fmla="*/ 17027 w 306005"/>
              <a:gd name="connsiteY253" fmla="*/ 118114 h 182575"/>
              <a:gd name="connsiteX254" fmla="*/ 23377 w 306005"/>
              <a:gd name="connsiteY254" fmla="*/ 64139 h 182575"/>
              <a:gd name="connsiteX255" fmla="*/ 48777 w 306005"/>
              <a:gd name="connsiteY255" fmla="*/ 51439 h 182575"/>
              <a:gd name="connsiteX256" fmla="*/ 71002 w 306005"/>
              <a:gd name="connsiteY256" fmla="*/ 57789 h 182575"/>
              <a:gd name="connsiteX257" fmla="*/ 64652 w 306005"/>
              <a:gd name="connsiteY257" fmla="*/ 80014 h 182575"/>
              <a:gd name="connsiteX258" fmla="*/ 29727 w 306005"/>
              <a:gd name="connsiteY258" fmla="*/ 73664 h 182575"/>
              <a:gd name="connsiteX259" fmla="*/ 32902 w 306005"/>
              <a:gd name="connsiteY259" fmla="*/ 45089 h 182575"/>
              <a:gd name="connsiteX260" fmla="*/ 42427 w 306005"/>
              <a:gd name="connsiteY260" fmla="*/ 35564 h 182575"/>
              <a:gd name="connsiteX261" fmla="*/ 74177 w 306005"/>
              <a:gd name="connsiteY261" fmla="*/ 29214 h 182575"/>
              <a:gd name="connsiteX262" fmla="*/ 93227 w 306005"/>
              <a:gd name="connsiteY262" fmla="*/ 32389 h 182575"/>
              <a:gd name="connsiteX263" fmla="*/ 77352 w 306005"/>
              <a:gd name="connsiteY263" fmla="*/ 57789 h 182575"/>
              <a:gd name="connsiteX264" fmla="*/ 58302 w 306005"/>
              <a:gd name="connsiteY264" fmla="*/ 54614 h 182575"/>
              <a:gd name="connsiteX265" fmla="*/ 55127 w 306005"/>
              <a:gd name="connsiteY265" fmla="*/ 38739 h 182575"/>
              <a:gd name="connsiteX266" fmla="*/ 71002 w 306005"/>
              <a:gd name="connsiteY266" fmla="*/ 10164 h 182575"/>
              <a:gd name="connsiteX267" fmla="*/ 102752 w 306005"/>
              <a:gd name="connsiteY267" fmla="*/ 13339 h 182575"/>
              <a:gd name="connsiteX268" fmla="*/ 105927 w 306005"/>
              <a:gd name="connsiteY268" fmla="*/ 22864 h 182575"/>
              <a:gd name="connsiteX269" fmla="*/ 93227 w 306005"/>
              <a:gd name="connsiteY269" fmla="*/ 51439 h 182575"/>
              <a:gd name="connsiteX270" fmla="*/ 86877 w 306005"/>
              <a:gd name="connsiteY270" fmla="*/ 38739 h 182575"/>
              <a:gd name="connsiteX271" fmla="*/ 105927 w 306005"/>
              <a:gd name="connsiteY271" fmla="*/ 29214 h 182575"/>
              <a:gd name="connsiteX272" fmla="*/ 150377 w 306005"/>
              <a:gd name="connsiteY272" fmla="*/ 22864 h 182575"/>
              <a:gd name="connsiteX273" fmla="*/ 213877 w 306005"/>
              <a:gd name="connsiteY273" fmla="*/ 35564 h 182575"/>
              <a:gd name="connsiteX274" fmla="*/ 217052 w 306005"/>
              <a:gd name="connsiteY274" fmla="*/ 48264 h 182575"/>
              <a:gd name="connsiteX275" fmla="*/ 213877 w 306005"/>
              <a:gd name="connsiteY275" fmla="*/ 67314 h 182575"/>
              <a:gd name="connsiteX276" fmla="*/ 201177 w 306005"/>
              <a:gd name="connsiteY276" fmla="*/ 73664 h 182575"/>
              <a:gd name="connsiteX277" fmla="*/ 207527 w 306005"/>
              <a:gd name="connsiteY277" fmla="*/ 60964 h 182575"/>
              <a:gd name="connsiteX278" fmla="*/ 242452 w 306005"/>
              <a:gd name="connsiteY278" fmla="*/ 51439 h 182575"/>
              <a:gd name="connsiteX279" fmla="*/ 274202 w 306005"/>
              <a:gd name="connsiteY279" fmla="*/ 45089 h 182575"/>
              <a:gd name="connsiteX280" fmla="*/ 302777 w 306005"/>
              <a:gd name="connsiteY280" fmla="*/ 48264 h 182575"/>
              <a:gd name="connsiteX281" fmla="*/ 305952 w 306005"/>
              <a:gd name="connsiteY281" fmla="*/ 60964 h 182575"/>
              <a:gd name="connsiteX282" fmla="*/ 302777 w 306005"/>
              <a:gd name="connsiteY282" fmla="*/ 83189 h 182575"/>
              <a:gd name="connsiteX283" fmla="*/ 293252 w 306005"/>
              <a:gd name="connsiteY283" fmla="*/ 89539 h 182575"/>
              <a:gd name="connsiteX284" fmla="*/ 261502 w 306005"/>
              <a:gd name="connsiteY284" fmla="*/ 102239 h 182575"/>
              <a:gd name="connsiteX285" fmla="*/ 239277 w 306005"/>
              <a:gd name="connsiteY285" fmla="*/ 95889 h 182575"/>
              <a:gd name="connsiteX286" fmla="*/ 258327 w 306005"/>
              <a:gd name="connsiteY286" fmla="*/ 48264 h 182575"/>
              <a:gd name="connsiteX287" fmla="*/ 267852 w 306005"/>
              <a:gd name="connsiteY287" fmla="*/ 45089 h 182575"/>
              <a:gd name="connsiteX288" fmla="*/ 277377 w 306005"/>
              <a:gd name="connsiteY288" fmla="*/ 51439 h 182575"/>
              <a:gd name="connsiteX289" fmla="*/ 264677 w 306005"/>
              <a:gd name="connsiteY289" fmla="*/ 99064 h 182575"/>
              <a:gd name="connsiteX290" fmla="*/ 255152 w 306005"/>
              <a:gd name="connsiteY290" fmla="*/ 92714 h 182575"/>
              <a:gd name="connsiteX291" fmla="*/ 264677 w 306005"/>
              <a:gd name="connsiteY291" fmla="*/ 67314 h 182575"/>
              <a:gd name="connsiteX292" fmla="*/ 261502 w 306005"/>
              <a:gd name="connsiteY292" fmla="*/ 114939 h 182575"/>
              <a:gd name="connsiteX293" fmla="*/ 258327 w 306005"/>
              <a:gd name="connsiteY293" fmla="*/ 130814 h 182575"/>
              <a:gd name="connsiteX294" fmla="*/ 255152 w 306005"/>
              <a:gd name="connsiteY294" fmla="*/ 121289 h 182575"/>
              <a:gd name="connsiteX295" fmla="*/ 261502 w 306005"/>
              <a:gd name="connsiteY295" fmla="*/ 99064 h 182575"/>
              <a:gd name="connsiteX296" fmla="*/ 271027 w 306005"/>
              <a:gd name="connsiteY296" fmla="*/ 92714 h 182575"/>
              <a:gd name="connsiteX297" fmla="*/ 280552 w 306005"/>
              <a:gd name="connsiteY297" fmla="*/ 99064 h 182575"/>
              <a:gd name="connsiteX298" fmla="*/ 286902 w 306005"/>
              <a:gd name="connsiteY298" fmla="*/ 124464 h 182575"/>
              <a:gd name="connsiteX299" fmla="*/ 280552 w 306005"/>
              <a:gd name="connsiteY299" fmla="*/ 29214 h 182575"/>
              <a:gd name="connsiteX300" fmla="*/ 267852 w 306005"/>
              <a:gd name="connsiteY300" fmla="*/ 41914 h 182575"/>
              <a:gd name="connsiteX301" fmla="*/ 261502 w 306005"/>
              <a:gd name="connsiteY301" fmla="*/ 60964 h 182575"/>
              <a:gd name="connsiteX302" fmla="*/ 267852 w 306005"/>
              <a:gd name="connsiteY302" fmla="*/ 95889 h 182575"/>
              <a:gd name="connsiteX303" fmla="*/ 271027 w 306005"/>
              <a:gd name="connsiteY303" fmla="*/ 105414 h 182575"/>
              <a:gd name="connsiteX304" fmla="*/ 277377 w 306005"/>
              <a:gd name="connsiteY304" fmla="*/ 143514 h 182575"/>
              <a:gd name="connsiteX305" fmla="*/ 274202 w 306005"/>
              <a:gd name="connsiteY305" fmla="*/ 165739 h 182575"/>
              <a:gd name="connsiteX306" fmla="*/ 261502 w 306005"/>
              <a:gd name="connsiteY306" fmla="*/ 168914 h 182575"/>
              <a:gd name="connsiteX307" fmla="*/ 251977 w 306005"/>
              <a:gd name="connsiteY307" fmla="*/ 175264 h 182575"/>
              <a:gd name="connsiteX308" fmla="*/ 198002 w 306005"/>
              <a:gd name="connsiteY308" fmla="*/ 181614 h 182575"/>
              <a:gd name="connsiteX309" fmla="*/ 118627 w 306005"/>
              <a:gd name="connsiteY309" fmla="*/ 178439 h 182575"/>
              <a:gd name="connsiteX310" fmla="*/ 105927 w 306005"/>
              <a:gd name="connsiteY310" fmla="*/ 175264 h 182575"/>
              <a:gd name="connsiteX311" fmla="*/ 90052 w 306005"/>
              <a:gd name="connsiteY311" fmla="*/ 172089 h 182575"/>
              <a:gd name="connsiteX312" fmla="*/ 77352 w 306005"/>
              <a:gd name="connsiteY312" fmla="*/ 165739 h 182575"/>
              <a:gd name="connsiteX313" fmla="*/ 45602 w 306005"/>
              <a:gd name="connsiteY313" fmla="*/ 121289 h 182575"/>
              <a:gd name="connsiteX314" fmla="*/ 39252 w 306005"/>
              <a:gd name="connsiteY314" fmla="*/ 102239 h 182575"/>
              <a:gd name="connsiteX315" fmla="*/ 36077 w 306005"/>
              <a:gd name="connsiteY315" fmla="*/ 92714 h 182575"/>
              <a:gd name="connsiteX316" fmla="*/ 36077 w 306005"/>
              <a:gd name="connsiteY316" fmla="*/ 38739 h 182575"/>
              <a:gd name="connsiteX317" fmla="*/ 48777 w 306005"/>
              <a:gd name="connsiteY317" fmla="*/ 35564 h 182575"/>
              <a:gd name="connsiteX318" fmla="*/ 77352 w 306005"/>
              <a:gd name="connsiteY318" fmla="*/ 32389 h 182575"/>
              <a:gd name="connsiteX319" fmla="*/ 112277 w 306005"/>
              <a:gd name="connsiteY319" fmla="*/ 35564 h 182575"/>
              <a:gd name="connsiteX320" fmla="*/ 102752 w 306005"/>
              <a:gd name="connsiteY320" fmla="*/ 41914 h 1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306005" h="182575">
                <a:moveTo>
                  <a:pt x="29727" y="38739"/>
                </a:moveTo>
                <a:cubicBezTo>
                  <a:pt x="55010" y="13456"/>
                  <a:pt x="38535" y="23396"/>
                  <a:pt x="61477" y="16514"/>
                </a:cubicBezTo>
                <a:cubicBezTo>
                  <a:pt x="67888" y="14591"/>
                  <a:pt x="80527" y="10164"/>
                  <a:pt x="80527" y="10164"/>
                </a:cubicBezTo>
                <a:cubicBezTo>
                  <a:pt x="83702" y="12281"/>
                  <a:pt x="87668" y="13534"/>
                  <a:pt x="90052" y="16514"/>
                </a:cubicBezTo>
                <a:cubicBezTo>
                  <a:pt x="96548" y="24635"/>
                  <a:pt x="92053" y="46936"/>
                  <a:pt x="90052" y="51439"/>
                </a:cubicBezTo>
                <a:cubicBezTo>
                  <a:pt x="88693" y="54497"/>
                  <a:pt x="83453" y="52989"/>
                  <a:pt x="80527" y="54614"/>
                </a:cubicBezTo>
                <a:cubicBezTo>
                  <a:pt x="73856" y="58320"/>
                  <a:pt x="68303" y="63901"/>
                  <a:pt x="61477" y="67314"/>
                </a:cubicBezTo>
                <a:cubicBezTo>
                  <a:pt x="57574" y="69265"/>
                  <a:pt x="52973" y="69290"/>
                  <a:pt x="48777" y="70489"/>
                </a:cubicBezTo>
                <a:cubicBezTo>
                  <a:pt x="45559" y="71408"/>
                  <a:pt x="42427" y="72606"/>
                  <a:pt x="39252" y="73664"/>
                </a:cubicBezTo>
                <a:cubicBezTo>
                  <a:pt x="33960" y="71547"/>
                  <a:pt x="26205" y="72262"/>
                  <a:pt x="23377" y="67314"/>
                </a:cubicBezTo>
                <a:cubicBezTo>
                  <a:pt x="16810" y="55822"/>
                  <a:pt x="29480" y="48688"/>
                  <a:pt x="36077" y="45089"/>
                </a:cubicBezTo>
                <a:cubicBezTo>
                  <a:pt x="75824" y="23409"/>
                  <a:pt x="46585" y="39616"/>
                  <a:pt x="80527" y="26039"/>
                </a:cubicBezTo>
                <a:cubicBezTo>
                  <a:pt x="106817" y="15523"/>
                  <a:pt x="78594" y="22616"/>
                  <a:pt x="109102" y="16514"/>
                </a:cubicBezTo>
                <a:cubicBezTo>
                  <a:pt x="111638" y="15246"/>
                  <a:pt x="130179" y="4828"/>
                  <a:pt x="134502" y="6989"/>
                </a:cubicBezTo>
                <a:cubicBezTo>
                  <a:pt x="138735" y="9106"/>
                  <a:pt x="138735" y="15456"/>
                  <a:pt x="140852" y="19689"/>
                </a:cubicBezTo>
                <a:cubicBezTo>
                  <a:pt x="110215" y="60538"/>
                  <a:pt x="135180" y="35140"/>
                  <a:pt x="109102" y="51439"/>
                </a:cubicBezTo>
                <a:cubicBezTo>
                  <a:pt x="104615" y="54244"/>
                  <a:pt x="101315" y="58999"/>
                  <a:pt x="96402" y="60964"/>
                </a:cubicBezTo>
                <a:cubicBezTo>
                  <a:pt x="90425" y="63355"/>
                  <a:pt x="83702" y="63081"/>
                  <a:pt x="77352" y="64139"/>
                </a:cubicBezTo>
                <a:cubicBezTo>
                  <a:pt x="74134" y="67357"/>
                  <a:pt x="60063" y="84950"/>
                  <a:pt x="51952" y="76839"/>
                </a:cubicBezTo>
                <a:cubicBezTo>
                  <a:pt x="48777" y="73664"/>
                  <a:pt x="57669" y="69694"/>
                  <a:pt x="61477" y="67314"/>
                </a:cubicBezTo>
                <a:cubicBezTo>
                  <a:pt x="66310" y="64293"/>
                  <a:pt x="72254" y="63513"/>
                  <a:pt x="77352" y="60964"/>
                </a:cubicBezTo>
                <a:cubicBezTo>
                  <a:pt x="87868" y="55706"/>
                  <a:pt x="106816" y="42957"/>
                  <a:pt x="118627" y="38739"/>
                </a:cubicBezTo>
                <a:cubicBezTo>
                  <a:pt x="126846" y="35804"/>
                  <a:pt x="135560" y="34506"/>
                  <a:pt x="144027" y="32389"/>
                </a:cubicBezTo>
                <a:cubicBezTo>
                  <a:pt x="188480" y="6987"/>
                  <a:pt x="141565" y="29793"/>
                  <a:pt x="198002" y="16514"/>
                </a:cubicBezTo>
                <a:cubicBezTo>
                  <a:pt x="205848" y="14668"/>
                  <a:pt x="212477" y="9203"/>
                  <a:pt x="220227" y="6989"/>
                </a:cubicBezTo>
                <a:cubicBezTo>
                  <a:pt x="227423" y="4933"/>
                  <a:pt x="235044" y="4872"/>
                  <a:pt x="242452" y="3814"/>
                </a:cubicBezTo>
                <a:cubicBezTo>
                  <a:pt x="255622" y="-576"/>
                  <a:pt x="270674" y="-8416"/>
                  <a:pt x="242452" y="29214"/>
                </a:cubicBezTo>
                <a:cubicBezTo>
                  <a:pt x="235212" y="38867"/>
                  <a:pt x="223365" y="43984"/>
                  <a:pt x="213877" y="51439"/>
                </a:cubicBezTo>
                <a:cubicBezTo>
                  <a:pt x="208548" y="55626"/>
                  <a:pt x="203516" y="60200"/>
                  <a:pt x="198002" y="64139"/>
                </a:cubicBezTo>
                <a:cubicBezTo>
                  <a:pt x="133055" y="110530"/>
                  <a:pt x="208071" y="59603"/>
                  <a:pt x="159902" y="86364"/>
                </a:cubicBezTo>
                <a:cubicBezTo>
                  <a:pt x="155276" y="88934"/>
                  <a:pt x="152050" y="93768"/>
                  <a:pt x="147202" y="95889"/>
                </a:cubicBezTo>
                <a:cubicBezTo>
                  <a:pt x="134937" y="101255"/>
                  <a:pt x="121076" y="102602"/>
                  <a:pt x="109102" y="108589"/>
                </a:cubicBezTo>
                <a:cubicBezTo>
                  <a:pt x="77838" y="124221"/>
                  <a:pt x="117012" y="105073"/>
                  <a:pt x="80527" y="121289"/>
                </a:cubicBezTo>
                <a:cubicBezTo>
                  <a:pt x="76202" y="123211"/>
                  <a:pt x="72317" y="126142"/>
                  <a:pt x="67827" y="127639"/>
                </a:cubicBezTo>
                <a:cubicBezTo>
                  <a:pt x="62707" y="129346"/>
                  <a:pt x="57244" y="129756"/>
                  <a:pt x="51952" y="130814"/>
                </a:cubicBezTo>
                <a:cubicBezTo>
                  <a:pt x="53453" y="123310"/>
                  <a:pt x="53847" y="110864"/>
                  <a:pt x="61477" y="105414"/>
                </a:cubicBezTo>
                <a:cubicBezTo>
                  <a:pt x="66115" y="102101"/>
                  <a:pt x="72465" y="101996"/>
                  <a:pt x="77352" y="99064"/>
                </a:cubicBezTo>
                <a:cubicBezTo>
                  <a:pt x="83163" y="95577"/>
                  <a:pt x="87588" y="90123"/>
                  <a:pt x="93227" y="86364"/>
                </a:cubicBezTo>
                <a:cubicBezTo>
                  <a:pt x="97165" y="83739"/>
                  <a:pt x="101772" y="82280"/>
                  <a:pt x="105927" y="80014"/>
                </a:cubicBezTo>
                <a:cubicBezTo>
                  <a:pt x="113418" y="75928"/>
                  <a:pt x="120405" y="70890"/>
                  <a:pt x="128152" y="67314"/>
                </a:cubicBezTo>
                <a:cubicBezTo>
                  <a:pt x="134229" y="64509"/>
                  <a:pt x="140955" y="63367"/>
                  <a:pt x="147202" y="60964"/>
                </a:cubicBezTo>
                <a:cubicBezTo>
                  <a:pt x="154725" y="58071"/>
                  <a:pt x="161723" y="53809"/>
                  <a:pt x="169427" y="51439"/>
                </a:cubicBezTo>
                <a:cubicBezTo>
                  <a:pt x="175580" y="49546"/>
                  <a:pt x="182193" y="49661"/>
                  <a:pt x="188477" y="48264"/>
                </a:cubicBezTo>
                <a:cubicBezTo>
                  <a:pt x="194076" y="47020"/>
                  <a:pt x="210787" y="39975"/>
                  <a:pt x="213877" y="38739"/>
                </a:cubicBezTo>
                <a:cubicBezTo>
                  <a:pt x="214935" y="41914"/>
                  <a:pt x="215734" y="45188"/>
                  <a:pt x="217052" y="48264"/>
                </a:cubicBezTo>
                <a:cubicBezTo>
                  <a:pt x="218916" y="52614"/>
                  <a:pt x="222879" y="56260"/>
                  <a:pt x="223402" y="60964"/>
                </a:cubicBezTo>
                <a:cubicBezTo>
                  <a:pt x="224311" y="69142"/>
                  <a:pt x="219804" y="80437"/>
                  <a:pt x="213877" y="86364"/>
                </a:cubicBezTo>
                <a:cubicBezTo>
                  <a:pt x="209085" y="91156"/>
                  <a:pt x="203574" y="95207"/>
                  <a:pt x="198002" y="99064"/>
                </a:cubicBezTo>
                <a:cubicBezTo>
                  <a:pt x="189793" y="104747"/>
                  <a:pt x="181105" y="109706"/>
                  <a:pt x="172602" y="114939"/>
                </a:cubicBezTo>
                <a:cubicBezTo>
                  <a:pt x="158704" y="123492"/>
                  <a:pt x="129684" y="140750"/>
                  <a:pt x="118627" y="143514"/>
                </a:cubicBezTo>
                <a:lnTo>
                  <a:pt x="105927" y="146689"/>
                </a:lnTo>
                <a:cubicBezTo>
                  <a:pt x="100635" y="149864"/>
                  <a:pt x="95691" y="153708"/>
                  <a:pt x="90052" y="156214"/>
                </a:cubicBezTo>
                <a:cubicBezTo>
                  <a:pt x="72620" y="163961"/>
                  <a:pt x="42679" y="157077"/>
                  <a:pt x="29727" y="156214"/>
                </a:cubicBezTo>
                <a:cubicBezTo>
                  <a:pt x="33960" y="143514"/>
                  <a:pt x="34843" y="129145"/>
                  <a:pt x="42427" y="118114"/>
                </a:cubicBezTo>
                <a:cubicBezTo>
                  <a:pt x="47261" y="111083"/>
                  <a:pt x="57709" y="110373"/>
                  <a:pt x="64652" y="105414"/>
                </a:cubicBezTo>
                <a:cubicBezTo>
                  <a:pt x="72592" y="99743"/>
                  <a:pt x="78603" y="91535"/>
                  <a:pt x="86877" y="86364"/>
                </a:cubicBezTo>
                <a:cubicBezTo>
                  <a:pt x="95716" y="80840"/>
                  <a:pt x="105814" y="77633"/>
                  <a:pt x="115452" y="73664"/>
                </a:cubicBezTo>
                <a:cubicBezTo>
                  <a:pt x="121947" y="70990"/>
                  <a:pt x="150907" y="60188"/>
                  <a:pt x="159902" y="57789"/>
                </a:cubicBezTo>
                <a:cubicBezTo>
                  <a:pt x="169330" y="55275"/>
                  <a:pt x="179076" y="54050"/>
                  <a:pt x="188477" y="51439"/>
                </a:cubicBezTo>
                <a:cubicBezTo>
                  <a:pt x="246239" y="35394"/>
                  <a:pt x="194271" y="46470"/>
                  <a:pt x="232927" y="38739"/>
                </a:cubicBezTo>
                <a:lnTo>
                  <a:pt x="258327" y="41914"/>
                </a:lnTo>
                <a:cubicBezTo>
                  <a:pt x="262424" y="45426"/>
                  <a:pt x="257344" y="52858"/>
                  <a:pt x="255152" y="57789"/>
                </a:cubicBezTo>
                <a:cubicBezTo>
                  <a:pt x="249791" y="69852"/>
                  <a:pt x="245376" y="70214"/>
                  <a:pt x="236102" y="76839"/>
                </a:cubicBezTo>
                <a:cubicBezTo>
                  <a:pt x="231796" y="79915"/>
                  <a:pt x="228219" y="84174"/>
                  <a:pt x="223402" y="86364"/>
                </a:cubicBezTo>
                <a:cubicBezTo>
                  <a:pt x="216388" y="89552"/>
                  <a:pt x="208418" y="90081"/>
                  <a:pt x="201177" y="92714"/>
                </a:cubicBezTo>
                <a:cubicBezTo>
                  <a:pt x="196729" y="94331"/>
                  <a:pt x="192925" y="97447"/>
                  <a:pt x="188477" y="99064"/>
                </a:cubicBezTo>
                <a:cubicBezTo>
                  <a:pt x="170575" y="105574"/>
                  <a:pt x="159325" y="106080"/>
                  <a:pt x="140852" y="111764"/>
                </a:cubicBezTo>
                <a:cubicBezTo>
                  <a:pt x="102065" y="123699"/>
                  <a:pt x="147516" y="113606"/>
                  <a:pt x="109102" y="121289"/>
                </a:cubicBezTo>
                <a:cubicBezTo>
                  <a:pt x="89169" y="131255"/>
                  <a:pt x="88986" y="133989"/>
                  <a:pt x="64652" y="133989"/>
                </a:cubicBezTo>
                <a:cubicBezTo>
                  <a:pt x="61305" y="133989"/>
                  <a:pt x="71184" y="132311"/>
                  <a:pt x="74177" y="130814"/>
                </a:cubicBezTo>
                <a:cubicBezTo>
                  <a:pt x="77590" y="129107"/>
                  <a:pt x="80289" y="126171"/>
                  <a:pt x="83702" y="124464"/>
                </a:cubicBezTo>
                <a:cubicBezTo>
                  <a:pt x="117507" y="107562"/>
                  <a:pt x="94898" y="120965"/>
                  <a:pt x="134502" y="108589"/>
                </a:cubicBezTo>
                <a:cubicBezTo>
                  <a:pt x="142195" y="106185"/>
                  <a:pt x="149034" y="101468"/>
                  <a:pt x="156727" y="99064"/>
                </a:cubicBezTo>
                <a:cubicBezTo>
                  <a:pt x="166040" y="96154"/>
                  <a:pt x="175866" y="95197"/>
                  <a:pt x="185302" y="92714"/>
                </a:cubicBezTo>
                <a:cubicBezTo>
                  <a:pt x="195988" y="89902"/>
                  <a:pt x="206333" y="85869"/>
                  <a:pt x="217052" y="83189"/>
                </a:cubicBezTo>
                <a:cubicBezTo>
                  <a:pt x="230182" y="79907"/>
                  <a:pt x="256812" y="77943"/>
                  <a:pt x="267852" y="76839"/>
                </a:cubicBezTo>
                <a:cubicBezTo>
                  <a:pt x="263619" y="86364"/>
                  <a:pt x="261507" y="97152"/>
                  <a:pt x="255152" y="105414"/>
                </a:cubicBezTo>
                <a:cubicBezTo>
                  <a:pt x="250499" y="111463"/>
                  <a:pt x="242694" y="114269"/>
                  <a:pt x="236102" y="118114"/>
                </a:cubicBezTo>
                <a:cubicBezTo>
                  <a:pt x="217416" y="129014"/>
                  <a:pt x="220068" y="127036"/>
                  <a:pt x="201177" y="130814"/>
                </a:cubicBezTo>
                <a:cubicBezTo>
                  <a:pt x="190594" y="136106"/>
                  <a:pt x="180652" y="142947"/>
                  <a:pt x="169427" y="146689"/>
                </a:cubicBezTo>
                <a:cubicBezTo>
                  <a:pt x="166252" y="147747"/>
                  <a:pt x="163149" y="149052"/>
                  <a:pt x="159902" y="149864"/>
                </a:cubicBezTo>
                <a:cubicBezTo>
                  <a:pt x="154667" y="151173"/>
                  <a:pt x="149295" y="151868"/>
                  <a:pt x="144027" y="153039"/>
                </a:cubicBezTo>
                <a:cubicBezTo>
                  <a:pt x="139767" y="153986"/>
                  <a:pt x="135560" y="155156"/>
                  <a:pt x="131327" y="156214"/>
                </a:cubicBezTo>
                <a:cubicBezTo>
                  <a:pt x="134502" y="149864"/>
                  <a:pt x="135832" y="142184"/>
                  <a:pt x="140852" y="137164"/>
                </a:cubicBezTo>
                <a:cubicBezTo>
                  <a:pt x="149591" y="128425"/>
                  <a:pt x="171744" y="124997"/>
                  <a:pt x="182127" y="121289"/>
                </a:cubicBezTo>
                <a:cubicBezTo>
                  <a:pt x="222659" y="106813"/>
                  <a:pt x="185458" y="114900"/>
                  <a:pt x="236102" y="102239"/>
                </a:cubicBezTo>
                <a:cubicBezTo>
                  <a:pt x="242347" y="100678"/>
                  <a:pt x="248818" y="100216"/>
                  <a:pt x="255152" y="99064"/>
                </a:cubicBezTo>
                <a:cubicBezTo>
                  <a:pt x="287151" y="93246"/>
                  <a:pt x="253407" y="98092"/>
                  <a:pt x="296427" y="92714"/>
                </a:cubicBezTo>
                <a:cubicBezTo>
                  <a:pt x="295369" y="99064"/>
                  <a:pt x="296823" y="106408"/>
                  <a:pt x="293252" y="111764"/>
                </a:cubicBezTo>
                <a:cubicBezTo>
                  <a:pt x="284146" y="125423"/>
                  <a:pt x="266287" y="133734"/>
                  <a:pt x="251977" y="140339"/>
                </a:cubicBezTo>
                <a:cubicBezTo>
                  <a:pt x="237627" y="146962"/>
                  <a:pt x="225749" y="151915"/>
                  <a:pt x="210702" y="156214"/>
                </a:cubicBezTo>
                <a:cubicBezTo>
                  <a:pt x="202311" y="158612"/>
                  <a:pt x="193675" y="160101"/>
                  <a:pt x="185302" y="162564"/>
                </a:cubicBezTo>
                <a:cubicBezTo>
                  <a:pt x="123508" y="180739"/>
                  <a:pt x="179106" y="166494"/>
                  <a:pt x="144027" y="175264"/>
                </a:cubicBezTo>
                <a:cubicBezTo>
                  <a:pt x="139794" y="174206"/>
                  <a:pt x="133572" y="175831"/>
                  <a:pt x="131327" y="172089"/>
                </a:cubicBezTo>
                <a:cubicBezTo>
                  <a:pt x="129082" y="168347"/>
                  <a:pt x="132783" y="163400"/>
                  <a:pt x="134502" y="159389"/>
                </a:cubicBezTo>
                <a:cubicBezTo>
                  <a:pt x="140196" y="146104"/>
                  <a:pt x="142272" y="149580"/>
                  <a:pt x="156727" y="146689"/>
                </a:cubicBezTo>
                <a:cubicBezTo>
                  <a:pt x="160960" y="144572"/>
                  <a:pt x="164937" y="141836"/>
                  <a:pt x="169427" y="140339"/>
                </a:cubicBezTo>
                <a:cubicBezTo>
                  <a:pt x="174547" y="138632"/>
                  <a:pt x="180034" y="138335"/>
                  <a:pt x="185302" y="137164"/>
                </a:cubicBezTo>
                <a:cubicBezTo>
                  <a:pt x="189562" y="136217"/>
                  <a:pt x="193769" y="135047"/>
                  <a:pt x="198002" y="133989"/>
                </a:cubicBezTo>
                <a:cubicBezTo>
                  <a:pt x="207527" y="135047"/>
                  <a:pt x="219800" y="130387"/>
                  <a:pt x="226577" y="137164"/>
                </a:cubicBezTo>
                <a:cubicBezTo>
                  <a:pt x="230810" y="141397"/>
                  <a:pt x="218749" y="146384"/>
                  <a:pt x="213877" y="149864"/>
                </a:cubicBezTo>
                <a:cubicBezTo>
                  <a:pt x="211154" y="151809"/>
                  <a:pt x="207486" y="151864"/>
                  <a:pt x="204352" y="153039"/>
                </a:cubicBezTo>
                <a:cubicBezTo>
                  <a:pt x="199016" y="155040"/>
                  <a:pt x="193884" y="157587"/>
                  <a:pt x="188477" y="159389"/>
                </a:cubicBezTo>
                <a:cubicBezTo>
                  <a:pt x="184337" y="160769"/>
                  <a:pt x="179973" y="161365"/>
                  <a:pt x="175777" y="162564"/>
                </a:cubicBezTo>
                <a:cubicBezTo>
                  <a:pt x="172559" y="163483"/>
                  <a:pt x="163259" y="167236"/>
                  <a:pt x="166252" y="165739"/>
                </a:cubicBezTo>
                <a:cubicBezTo>
                  <a:pt x="171350" y="163190"/>
                  <a:pt x="176629" y="160889"/>
                  <a:pt x="182127" y="159389"/>
                </a:cubicBezTo>
                <a:cubicBezTo>
                  <a:pt x="188338" y="157695"/>
                  <a:pt x="194827" y="157272"/>
                  <a:pt x="201177" y="156214"/>
                </a:cubicBezTo>
                <a:cubicBezTo>
                  <a:pt x="208315" y="152645"/>
                  <a:pt x="224605" y="141388"/>
                  <a:pt x="232927" y="153039"/>
                </a:cubicBezTo>
                <a:cubicBezTo>
                  <a:pt x="236669" y="158277"/>
                  <a:pt x="229752" y="165651"/>
                  <a:pt x="229752" y="172089"/>
                </a:cubicBezTo>
                <a:cubicBezTo>
                  <a:pt x="229752" y="176453"/>
                  <a:pt x="229841" y="162475"/>
                  <a:pt x="232927" y="159389"/>
                </a:cubicBezTo>
                <a:cubicBezTo>
                  <a:pt x="236957" y="155359"/>
                  <a:pt x="243820" y="155807"/>
                  <a:pt x="248802" y="153039"/>
                </a:cubicBezTo>
                <a:cubicBezTo>
                  <a:pt x="277635" y="137021"/>
                  <a:pt x="247972" y="148024"/>
                  <a:pt x="271027" y="140339"/>
                </a:cubicBezTo>
                <a:cubicBezTo>
                  <a:pt x="280881" y="143624"/>
                  <a:pt x="287934" y="142482"/>
                  <a:pt x="274202" y="156214"/>
                </a:cubicBezTo>
                <a:cubicBezTo>
                  <a:pt x="261602" y="168814"/>
                  <a:pt x="256792" y="168504"/>
                  <a:pt x="242452" y="172089"/>
                </a:cubicBezTo>
                <a:cubicBezTo>
                  <a:pt x="247268" y="168878"/>
                  <a:pt x="254929" y="162564"/>
                  <a:pt x="261502" y="162564"/>
                </a:cubicBezTo>
                <a:cubicBezTo>
                  <a:pt x="267940" y="162564"/>
                  <a:pt x="274202" y="164681"/>
                  <a:pt x="280552" y="165739"/>
                </a:cubicBezTo>
                <a:cubicBezTo>
                  <a:pt x="275676" y="173053"/>
                  <a:pt x="274901" y="178439"/>
                  <a:pt x="264677" y="178439"/>
                </a:cubicBezTo>
                <a:cubicBezTo>
                  <a:pt x="204343" y="178439"/>
                  <a:pt x="144027" y="176322"/>
                  <a:pt x="83702" y="175264"/>
                </a:cubicBezTo>
                <a:cubicBezTo>
                  <a:pt x="69944" y="173147"/>
                  <a:pt x="53563" y="177266"/>
                  <a:pt x="42427" y="168914"/>
                </a:cubicBezTo>
                <a:cubicBezTo>
                  <a:pt x="36440" y="164424"/>
                  <a:pt x="43633" y="153909"/>
                  <a:pt x="45602" y="146689"/>
                </a:cubicBezTo>
                <a:cubicBezTo>
                  <a:pt x="48706" y="135309"/>
                  <a:pt x="56098" y="128892"/>
                  <a:pt x="64652" y="121289"/>
                </a:cubicBezTo>
                <a:cubicBezTo>
                  <a:pt x="69717" y="116787"/>
                  <a:pt x="75106" y="112655"/>
                  <a:pt x="80527" y="108589"/>
                </a:cubicBezTo>
                <a:cubicBezTo>
                  <a:pt x="83580" y="106299"/>
                  <a:pt x="86397" y="103335"/>
                  <a:pt x="90052" y="102239"/>
                </a:cubicBezTo>
                <a:cubicBezTo>
                  <a:pt x="97220" y="100089"/>
                  <a:pt x="104869" y="100122"/>
                  <a:pt x="112277" y="99064"/>
                </a:cubicBezTo>
                <a:cubicBezTo>
                  <a:pt x="127515" y="93985"/>
                  <a:pt x="137250" y="89326"/>
                  <a:pt x="156727" y="99064"/>
                </a:cubicBezTo>
                <a:cubicBezTo>
                  <a:pt x="161554" y="101477"/>
                  <a:pt x="158844" y="109647"/>
                  <a:pt x="159902" y="114939"/>
                </a:cubicBezTo>
                <a:cubicBezTo>
                  <a:pt x="156727" y="123406"/>
                  <a:pt x="155695" y="133026"/>
                  <a:pt x="150377" y="140339"/>
                </a:cubicBezTo>
                <a:cubicBezTo>
                  <a:pt x="146747" y="145330"/>
                  <a:pt x="140232" y="147572"/>
                  <a:pt x="134502" y="149864"/>
                </a:cubicBezTo>
                <a:cubicBezTo>
                  <a:pt x="131332" y="151132"/>
                  <a:pt x="101263" y="155933"/>
                  <a:pt x="99577" y="156214"/>
                </a:cubicBezTo>
                <a:cubicBezTo>
                  <a:pt x="96402" y="158331"/>
                  <a:pt x="93868" y="162564"/>
                  <a:pt x="90052" y="162564"/>
                </a:cubicBezTo>
                <a:cubicBezTo>
                  <a:pt x="80091" y="162564"/>
                  <a:pt x="58234" y="156282"/>
                  <a:pt x="74177" y="140339"/>
                </a:cubicBezTo>
                <a:cubicBezTo>
                  <a:pt x="79876" y="134640"/>
                  <a:pt x="89193" y="134419"/>
                  <a:pt x="96402" y="130814"/>
                </a:cubicBezTo>
                <a:cubicBezTo>
                  <a:pt x="99815" y="129107"/>
                  <a:pt x="102822" y="126682"/>
                  <a:pt x="105927" y="124464"/>
                </a:cubicBezTo>
                <a:cubicBezTo>
                  <a:pt x="110233" y="121388"/>
                  <a:pt x="113742" y="116974"/>
                  <a:pt x="118627" y="114939"/>
                </a:cubicBezTo>
                <a:cubicBezTo>
                  <a:pt x="126683" y="111582"/>
                  <a:pt x="144027" y="108589"/>
                  <a:pt x="144027" y="108589"/>
                </a:cubicBezTo>
                <a:cubicBezTo>
                  <a:pt x="159892" y="113877"/>
                  <a:pt x="153930" y="109395"/>
                  <a:pt x="140852" y="118114"/>
                </a:cubicBezTo>
                <a:cubicBezTo>
                  <a:pt x="135213" y="121873"/>
                  <a:pt x="131269" y="128297"/>
                  <a:pt x="124977" y="130814"/>
                </a:cubicBezTo>
                <a:cubicBezTo>
                  <a:pt x="114956" y="134822"/>
                  <a:pt x="93227" y="137164"/>
                  <a:pt x="93227" y="137164"/>
                </a:cubicBezTo>
                <a:cubicBezTo>
                  <a:pt x="82644" y="136106"/>
                  <a:pt x="70814" y="139082"/>
                  <a:pt x="61477" y="133989"/>
                </a:cubicBezTo>
                <a:cubicBezTo>
                  <a:pt x="56739" y="131405"/>
                  <a:pt x="58302" y="123510"/>
                  <a:pt x="58302" y="118114"/>
                </a:cubicBezTo>
                <a:cubicBezTo>
                  <a:pt x="58302" y="93131"/>
                  <a:pt x="56706" y="81612"/>
                  <a:pt x="71002" y="64139"/>
                </a:cubicBezTo>
                <a:cubicBezTo>
                  <a:pt x="82461" y="50133"/>
                  <a:pt x="90566" y="43244"/>
                  <a:pt x="105927" y="35564"/>
                </a:cubicBezTo>
                <a:cubicBezTo>
                  <a:pt x="113136" y="31959"/>
                  <a:pt x="120943" y="29644"/>
                  <a:pt x="128152" y="26039"/>
                </a:cubicBezTo>
                <a:cubicBezTo>
                  <a:pt x="175414" y="2408"/>
                  <a:pt x="124174" y="23165"/>
                  <a:pt x="175777" y="3814"/>
                </a:cubicBezTo>
                <a:cubicBezTo>
                  <a:pt x="178952" y="4872"/>
                  <a:pt x="184244" y="3814"/>
                  <a:pt x="185302" y="6989"/>
                </a:cubicBezTo>
                <a:cubicBezTo>
                  <a:pt x="188220" y="15743"/>
                  <a:pt x="178373" y="30618"/>
                  <a:pt x="172602" y="35564"/>
                </a:cubicBezTo>
                <a:cubicBezTo>
                  <a:pt x="169008" y="38644"/>
                  <a:pt x="163916" y="39406"/>
                  <a:pt x="159902" y="41914"/>
                </a:cubicBezTo>
                <a:cubicBezTo>
                  <a:pt x="120890" y="66297"/>
                  <a:pt x="175544" y="37155"/>
                  <a:pt x="131327" y="57789"/>
                </a:cubicBezTo>
                <a:cubicBezTo>
                  <a:pt x="120605" y="62793"/>
                  <a:pt x="111249" y="71719"/>
                  <a:pt x="99577" y="73664"/>
                </a:cubicBezTo>
                <a:cubicBezTo>
                  <a:pt x="73925" y="77939"/>
                  <a:pt x="86634" y="74803"/>
                  <a:pt x="61477" y="83189"/>
                </a:cubicBezTo>
                <a:cubicBezTo>
                  <a:pt x="48777" y="81072"/>
                  <a:pt x="34090" y="83981"/>
                  <a:pt x="23377" y="76839"/>
                </a:cubicBezTo>
                <a:cubicBezTo>
                  <a:pt x="18974" y="73904"/>
                  <a:pt x="28884" y="67583"/>
                  <a:pt x="32902" y="64139"/>
                </a:cubicBezTo>
                <a:cubicBezTo>
                  <a:pt x="36496" y="61059"/>
                  <a:pt x="41078" y="59181"/>
                  <a:pt x="45602" y="57789"/>
                </a:cubicBezTo>
                <a:cubicBezTo>
                  <a:pt x="54928" y="54920"/>
                  <a:pt x="64670" y="53633"/>
                  <a:pt x="74177" y="51439"/>
                </a:cubicBezTo>
                <a:cubicBezTo>
                  <a:pt x="103322" y="44713"/>
                  <a:pt x="68735" y="51892"/>
                  <a:pt x="102752" y="45089"/>
                </a:cubicBezTo>
                <a:cubicBezTo>
                  <a:pt x="114394" y="46147"/>
                  <a:pt x="126587" y="44567"/>
                  <a:pt x="137677" y="48264"/>
                </a:cubicBezTo>
                <a:cubicBezTo>
                  <a:pt x="140852" y="49322"/>
                  <a:pt x="141222" y="54463"/>
                  <a:pt x="140852" y="57789"/>
                </a:cubicBezTo>
                <a:cubicBezTo>
                  <a:pt x="140113" y="64442"/>
                  <a:pt x="138215" y="71270"/>
                  <a:pt x="134502" y="76839"/>
                </a:cubicBezTo>
                <a:cubicBezTo>
                  <a:pt x="131567" y="81242"/>
                  <a:pt x="126289" y="83559"/>
                  <a:pt x="121802" y="86364"/>
                </a:cubicBezTo>
                <a:cubicBezTo>
                  <a:pt x="106677" y="95817"/>
                  <a:pt x="106383" y="91971"/>
                  <a:pt x="86877" y="99064"/>
                </a:cubicBezTo>
                <a:cubicBezTo>
                  <a:pt x="82429" y="100681"/>
                  <a:pt x="78410" y="103297"/>
                  <a:pt x="74177" y="105414"/>
                </a:cubicBezTo>
                <a:lnTo>
                  <a:pt x="55127" y="102239"/>
                </a:lnTo>
                <a:cubicBezTo>
                  <a:pt x="50841" y="93667"/>
                  <a:pt x="54016" y="82236"/>
                  <a:pt x="58302" y="73664"/>
                </a:cubicBezTo>
                <a:cubicBezTo>
                  <a:pt x="62424" y="65421"/>
                  <a:pt x="91167" y="59285"/>
                  <a:pt x="96402" y="57789"/>
                </a:cubicBezTo>
                <a:cubicBezTo>
                  <a:pt x="106985" y="58847"/>
                  <a:pt x="122053" y="52251"/>
                  <a:pt x="128152" y="60964"/>
                </a:cubicBezTo>
                <a:cubicBezTo>
                  <a:pt x="136803" y="73322"/>
                  <a:pt x="119614" y="91509"/>
                  <a:pt x="109102" y="95889"/>
                </a:cubicBezTo>
                <a:cubicBezTo>
                  <a:pt x="99834" y="99751"/>
                  <a:pt x="90431" y="103763"/>
                  <a:pt x="80527" y="105414"/>
                </a:cubicBezTo>
                <a:cubicBezTo>
                  <a:pt x="57173" y="109306"/>
                  <a:pt x="67722" y="107028"/>
                  <a:pt x="48777" y="111764"/>
                </a:cubicBezTo>
                <a:cubicBezTo>
                  <a:pt x="41956" y="109490"/>
                  <a:pt x="25980" y="107666"/>
                  <a:pt x="42427" y="92714"/>
                </a:cubicBezTo>
                <a:cubicBezTo>
                  <a:pt x="60872" y="75946"/>
                  <a:pt x="70844" y="78466"/>
                  <a:pt x="90052" y="73664"/>
                </a:cubicBezTo>
                <a:cubicBezTo>
                  <a:pt x="93299" y="72852"/>
                  <a:pt x="96371" y="71451"/>
                  <a:pt x="99577" y="70489"/>
                </a:cubicBezTo>
                <a:cubicBezTo>
                  <a:pt x="106957" y="68275"/>
                  <a:pt x="114394" y="66256"/>
                  <a:pt x="121802" y="64139"/>
                </a:cubicBezTo>
                <a:cubicBezTo>
                  <a:pt x="135560" y="65197"/>
                  <a:pt x="149986" y="62950"/>
                  <a:pt x="163077" y="67314"/>
                </a:cubicBezTo>
                <a:cubicBezTo>
                  <a:pt x="167567" y="68811"/>
                  <a:pt x="170205" y="75345"/>
                  <a:pt x="169427" y="80014"/>
                </a:cubicBezTo>
                <a:cubicBezTo>
                  <a:pt x="167871" y="89351"/>
                  <a:pt x="163016" y="98339"/>
                  <a:pt x="156727" y="105414"/>
                </a:cubicBezTo>
                <a:cubicBezTo>
                  <a:pt x="153828" y="108675"/>
                  <a:pt x="148167" y="107209"/>
                  <a:pt x="144027" y="108589"/>
                </a:cubicBezTo>
                <a:cubicBezTo>
                  <a:pt x="135449" y="111448"/>
                  <a:pt x="127205" y="115255"/>
                  <a:pt x="118627" y="118114"/>
                </a:cubicBezTo>
                <a:cubicBezTo>
                  <a:pt x="107399" y="121857"/>
                  <a:pt x="95271" y="122811"/>
                  <a:pt x="83702" y="124464"/>
                </a:cubicBezTo>
                <a:cubicBezTo>
                  <a:pt x="77352" y="122347"/>
                  <a:pt x="66903" y="124418"/>
                  <a:pt x="64652" y="118114"/>
                </a:cubicBezTo>
                <a:cubicBezTo>
                  <a:pt x="53972" y="88210"/>
                  <a:pt x="65542" y="80026"/>
                  <a:pt x="83702" y="67314"/>
                </a:cubicBezTo>
                <a:cubicBezTo>
                  <a:pt x="109771" y="49066"/>
                  <a:pt x="89164" y="65427"/>
                  <a:pt x="121802" y="51439"/>
                </a:cubicBezTo>
                <a:cubicBezTo>
                  <a:pt x="169904" y="30824"/>
                  <a:pt x="113047" y="41122"/>
                  <a:pt x="185302" y="35564"/>
                </a:cubicBezTo>
                <a:cubicBezTo>
                  <a:pt x="211065" y="28203"/>
                  <a:pt x="217270" y="24826"/>
                  <a:pt x="248802" y="26039"/>
                </a:cubicBezTo>
                <a:cubicBezTo>
                  <a:pt x="262712" y="26574"/>
                  <a:pt x="276319" y="30272"/>
                  <a:pt x="290077" y="32389"/>
                </a:cubicBezTo>
                <a:cubicBezTo>
                  <a:pt x="278730" y="55083"/>
                  <a:pt x="290219" y="37355"/>
                  <a:pt x="264677" y="57789"/>
                </a:cubicBezTo>
                <a:cubicBezTo>
                  <a:pt x="259385" y="62022"/>
                  <a:pt x="254613" y="67002"/>
                  <a:pt x="248802" y="70489"/>
                </a:cubicBezTo>
                <a:cubicBezTo>
                  <a:pt x="243915" y="73421"/>
                  <a:pt x="238263" y="74838"/>
                  <a:pt x="232927" y="76839"/>
                </a:cubicBezTo>
                <a:cubicBezTo>
                  <a:pt x="223949" y="80206"/>
                  <a:pt x="208534" y="84262"/>
                  <a:pt x="201177" y="86364"/>
                </a:cubicBezTo>
                <a:cubicBezTo>
                  <a:pt x="195885" y="85306"/>
                  <a:pt x="187009" y="88309"/>
                  <a:pt x="185302" y="83189"/>
                </a:cubicBezTo>
                <a:cubicBezTo>
                  <a:pt x="183351" y="77335"/>
                  <a:pt x="190811" y="71999"/>
                  <a:pt x="194827" y="67314"/>
                </a:cubicBezTo>
                <a:cubicBezTo>
                  <a:pt x="197310" y="64417"/>
                  <a:pt x="201039" y="62857"/>
                  <a:pt x="204352" y="60964"/>
                </a:cubicBezTo>
                <a:cubicBezTo>
                  <a:pt x="217265" y="53585"/>
                  <a:pt x="215862" y="54912"/>
                  <a:pt x="229752" y="51439"/>
                </a:cubicBezTo>
                <a:cubicBezTo>
                  <a:pt x="235044" y="52497"/>
                  <a:pt x="242950" y="49929"/>
                  <a:pt x="245627" y="54614"/>
                </a:cubicBezTo>
                <a:cubicBezTo>
                  <a:pt x="248821" y="60203"/>
                  <a:pt x="246144" y="68390"/>
                  <a:pt x="242452" y="73664"/>
                </a:cubicBezTo>
                <a:cubicBezTo>
                  <a:pt x="238075" y="79916"/>
                  <a:pt x="229946" y="82437"/>
                  <a:pt x="223402" y="86364"/>
                </a:cubicBezTo>
                <a:cubicBezTo>
                  <a:pt x="214503" y="91703"/>
                  <a:pt x="204381" y="95242"/>
                  <a:pt x="194827" y="99064"/>
                </a:cubicBezTo>
                <a:cubicBezTo>
                  <a:pt x="186891" y="97477"/>
                  <a:pt x="167764" y="99148"/>
                  <a:pt x="182127" y="83189"/>
                </a:cubicBezTo>
                <a:cubicBezTo>
                  <a:pt x="189207" y="75322"/>
                  <a:pt x="207527" y="64139"/>
                  <a:pt x="207527" y="64139"/>
                </a:cubicBezTo>
                <a:cubicBezTo>
                  <a:pt x="253725" y="67439"/>
                  <a:pt x="249140" y="52958"/>
                  <a:pt x="255152" y="80014"/>
                </a:cubicBezTo>
                <a:cubicBezTo>
                  <a:pt x="256323" y="85282"/>
                  <a:pt x="257269" y="90597"/>
                  <a:pt x="258327" y="95889"/>
                </a:cubicBezTo>
                <a:cubicBezTo>
                  <a:pt x="257269" y="103297"/>
                  <a:pt x="259002" y="111697"/>
                  <a:pt x="255152" y="118114"/>
                </a:cubicBezTo>
                <a:cubicBezTo>
                  <a:pt x="251977" y="123406"/>
                  <a:pt x="244672" y="124642"/>
                  <a:pt x="239277" y="127639"/>
                </a:cubicBezTo>
                <a:cubicBezTo>
                  <a:pt x="225693" y="135186"/>
                  <a:pt x="228386" y="133537"/>
                  <a:pt x="213877" y="137164"/>
                </a:cubicBezTo>
                <a:cubicBezTo>
                  <a:pt x="207527" y="135047"/>
                  <a:pt x="197820" y="136801"/>
                  <a:pt x="194827" y="130814"/>
                </a:cubicBezTo>
                <a:cubicBezTo>
                  <a:pt x="192460" y="126081"/>
                  <a:pt x="200370" y="121599"/>
                  <a:pt x="204352" y="118114"/>
                </a:cubicBezTo>
                <a:cubicBezTo>
                  <a:pt x="218785" y="105485"/>
                  <a:pt x="221403" y="109386"/>
                  <a:pt x="239277" y="105414"/>
                </a:cubicBezTo>
                <a:cubicBezTo>
                  <a:pt x="244876" y="104170"/>
                  <a:pt x="261587" y="97125"/>
                  <a:pt x="264677" y="95889"/>
                </a:cubicBezTo>
                <a:cubicBezTo>
                  <a:pt x="269969" y="96947"/>
                  <a:pt x="275867" y="96387"/>
                  <a:pt x="280552" y="99064"/>
                </a:cubicBezTo>
                <a:cubicBezTo>
                  <a:pt x="291957" y="105581"/>
                  <a:pt x="286654" y="127403"/>
                  <a:pt x="283727" y="133989"/>
                </a:cubicBezTo>
                <a:cubicBezTo>
                  <a:pt x="282368" y="137047"/>
                  <a:pt x="277195" y="135667"/>
                  <a:pt x="274202" y="137164"/>
                </a:cubicBezTo>
                <a:cubicBezTo>
                  <a:pt x="270789" y="138871"/>
                  <a:pt x="268090" y="141807"/>
                  <a:pt x="264677" y="143514"/>
                </a:cubicBezTo>
                <a:cubicBezTo>
                  <a:pt x="252721" y="149492"/>
                  <a:pt x="248229" y="150007"/>
                  <a:pt x="236102" y="153039"/>
                </a:cubicBezTo>
                <a:cubicBezTo>
                  <a:pt x="231869" y="151981"/>
                  <a:pt x="224656" y="154044"/>
                  <a:pt x="223402" y="149864"/>
                </a:cubicBezTo>
                <a:cubicBezTo>
                  <a:pt x="215024" y="121937"/>
                  <a:pt x="221649" y="122932"/>
                  <a:pt x="236102" y="118114"/>
                </a:cubicBezTo>
                <a:cubicBezTo>
                  <a:pt x="239277" y="119172"/>
                  <a:pt x="243260" y="118922"/>
                  <a:pt x="245627" y="121289"/>
                </a:cubicBezTo>
                <a:cubicBezTo>
                  <a:pt x="251991" y="127653"/>
                  <a:pt x="247135" y="145341"/>
                  <a:pt x="245627" y="149864"/>
                </a:cubicBezTo>
                <a:cubicBezTo>
                  <a:pt x="244420" y="153484"/>
                  <a:pt x="242690" y="157682"/>
                  <a:pt x="239277" y="159389"/>
                </a:cubicBezTo>
                <a:cubicBezTo>
                  <a:pt x="231471" y="163292"/>
                  <a:pt x="213877" y="165739"/>
                  <a:pt x="213877" y="165739"/>
                </a:cubicBezTo>
                <a:cubicBezTo>
                  <a:pt x="210702" y="167856"/>
                  <a:pt x="208168" y="172089"/>
                  <a:pt x="204352" y="172089"/>
                </a:cubicBezTo>
                <a:cubicBezTo>
                  <a:pt x="189447" y="172089"/>
                  <a:pt x="176520" y="165807"/>
                  <a:pt x="188477" y="149864"/>
                </a:cubicBezTo>
                <a:cubicBezTo>
                  <a:pt x="193476" y="143199"/>
                  <a:pt x="205953" y="139805"/>
                  <a:pt x="213877" y="137164"/>
                </a:cubicBezTo>
                <a:cubicBezTo>
                  <a:pt x="215994" y="141397"/>
                  <a:pt x="221724" y="145374"/>
                  <a:pt x="220227" y="149864"/>
                </a:cubicBezTo>
                <a:cubicBezTo>
                  <a:pt x="218730" y="154354"/>
                  <a:pt x="211541" y="153706"/>
                  <a:pt x="207527" y="156214"/>
                </a:cubicBezTo>
                <a:cubicBezTo>
                  <a:pt x="203040" y="159019"/>
                  <a:pt x="199663" y="163590"/>
                  <a:pt x="194827" y="165739"/>
                </a:cubicBezTo>
                <a:cubicBezTo>
                  <a:pt x="189896" y="167931"/>
                  <a:pt x="184220" y="167743"/>
                  <a:pt x="178952" y="168914"/>
                </a:cubicBezTo>
                <a:cubicBezTo>
                  <a:pt x="174692" y="169861"/>
                  <a:pt x="170432" y="170835"/>
                  <a:pt x="166252" y="172089"/>
                </a:cubicBezTo>
                <a:cubicBezTo>
                  <a:pt x="127603" y="183684"/>
                  <a:pt x="163774" y="174296"/>
                  <a:pt x="134502" y="181614"/>
                </a:cubicBezTo>
                <a:cubicBezTo>
                  <a:pt x="115452" y="179497"/>
                  <a:pt x="95536" y="181325"/>
                  <a:pt x="77352" y="175264"/>
                </a:cubicBezTo>
                <a:cubicBezTo>
                  <a:pt x="73092" y="173844"/>
                  <a:pt x="82978" y="167967"/>
                  <a:pt x="86877" y="165739"/>
                </a:cubicBezTo>
                <a:cubicBezTo>
                  <a:pt x="90666" y="163574"/>
                  <a:pt x="95344" y="163622"/>
                  <a:pt x="99577" y="162564"/>
                </a:cubicBezTo>
                <a:cubicBezTo>
                  <a:pt x="105927" y="163622"/>
                  <a:pt x="114075" y="161187"/>
                  <a:pt x="118627" y="165739"/>
                </a:cubicBezTo>
                <a:cubicBezTo>
                  <a:pt x="121713" y="168825"/>
                  <a:pt x="119266" y="176320"/>
                  <a:pt x="115452" y="178439"/>
                </a:cubicBezTo>
                <a:cubicBezTo>
                  <a:pt x="107993" y="182583"/>
                  <a:pt x="98519" y="180556"/>
                  <a:pt x="90052" y="181614"/>
                </a:cubicBezTo>
                <a:cubicBezTo>
                  <a:pt x="62864" y="179801"/>
                  <a:pt x="27052" y="193314"/>
                  <a:pt x="45602" y="156214"/>
                </a:cubicBezTo>
                <a:cubicBezTo>
                  <a:pt x="47099" y="153221"/>
                  <a:pt x="51866" y="153792"/>
                  <a:pt x="55127" y="153039"/>
                </a:cubicBezTo>
                <a:cubicBezTo>
                  <a:pt x="65644" y="150612"/>
                  <a:pt x="76294" y="148806"/>
                  <a:pt x="86877" y="146689"/>
                </a:cubicBezTo>
                <a:lnTo>
                  <a:pt x="102752" y="143514"/>
                </a:lnTo>
                <a:cubicBezTo>
                  <a:pt x="114394" y="144572"/>
                  <a:pt x="127653" y="140675"/>
                  <a:pt x="137677" y="146689"/>
                </a:cubicBezTo>
                <a:cubicBezTo>
                  <a:pt x="142304" y="149465"/>
                  <a:pt x="139129" y="159788"/>
                  <a:pt x="134502" y="162564"/>
                </a:cubicBezTo>
                <a:cubicBezTo>
                  <a:pt x="126284" y="167495"/>
                  <a:pt x="115467" y="164830"/>
                  <a:pt x="105927" y="165739"/>
                </a:cubicBezTo>
                <a:cubicBezTo>
                  <a:pt x="93240" y="166947"/>
                  <a:pt x="80527" y="167856"/>
                  <a:pt x="67827" y="168914"/>
                </a:cubicBezTo>
                <a:cubicBezTo>
                  <a:pt x="46660" y="167856"/>
                  <a:pt x="22668" y="176358"/>
                  <a:pt x="4327" y="165739"/>
                </a:cubicBezTo>
                <a:cubicBezTo>
                  <a:pt x="-4878" y="160410"/>
                  <a:pt x="2745" y="143502"/>
                  <a:pt x="7502" y="133989"/>
                </a:cubicBezTo>
                <a:cubicBezTo>
                  <a:pt x="10915" y="127163"/>
                  <a:pt x="19852" y="124943"/>
                  <a:pt x="26552" y="121289"/>
                </a:cubicBezTo>
                <a:cubicBezTo>
                  <a:pt x="31555" y="118560"/>
                  <a:pt x="37219" y="117254"/>
                  <a:pt x="42427" y="114939"/>
                </a:cubicBezTo>
                <a:cubicBezTo>
                  <a:pt x="46752" y="113017"/>
                  <a:pt x="50695" y="110251"/>
                  <a:pt x="55127" y="108589"/>
                </a:cubicBezTo>
                <a:cubicBezTo>
                  <a:pt x="59213" y="107057"/>
                  <a:pt x="63631" y="106613"/>
                  <a:pt x="67827" y="105414"/>
                </a:cubicBezTo>
                <a:cubicBezTo>
                  <a:pt x="71045" y="104495"/>
                  <a:pt x="74177" y="103297"/>
                  <a:pt x="77352" y="102239"/>
                </a:cubicBezTo>
                <a:cubicBezTo>
                  <a:pt x="80527" y="103297"/>
                  <a:pt x="85634" y="102307"/>
                  <a:pt x="86877" y="105414"/>
                </a:cubicBezTo>
                <a:cubicBezTo>
                  <a:pt x="88498" y="109466"/>
                  <a:pt x="86123" y="114483"/>
                  <a:pt x="83702" y="118114"/>
                </a:cubicBezTo>
                <a:cubicBezTo>
                  <a:pt x="81585" y="121289"/>
                  <a:pt x="77590" y="122757"/>
                  <a:pt x="74177" y="124464"/>
                </a:cubicBezTo>
                <a:cubicBezTo>
                  <a:pt x="69622" y="126741"/>
                  <a:pt x="56021" y="129797"/>
                  <a:pt x="51952" y="130814"/>
                </a:cubicBezTo>
                <a:cubicBezTo>
                  <a:pt x="42427" y="129756"/>
                  <a:pt x="32384" y="130914"/>
                  <a:pt x="23377" y="127639"/>
                </a:cubicBezTo>
                <a:cubicBezTo>
                  <a:pt x="19791" y="126335"/>
                  <a:pt x="17027" y="121930"/>
                  <a:pt x="17027" y="118114"/>
                </a:cubicBezTo>
                <a:cubicBezTo>
                  <a:pt x="17027" y="99998"/>
                  <a:pt x="18171" y="81491"/>
                  <a:pt x="23377" y="64139"/>
                </a:cubicBezTo>
                <a:cubicBezTo>
                  <a:pt x="26003" y="55387"/>
                  <a:pt x="42130" y="53101"/>
                  <a:pt x="48777" y="51439"/>
                </a:cubicBezTo>
                <a:cubicBezTo>
                  <a:pt x="56185" y="53556"/>
                  <a:pt x="67260" y="51054"/>
                  <a:pt x="71002" y="57789"/>
                </a:cubicBezTo>
                <a:cubicBezTo>
                  <a:pt x="74744" y="64524"/>
                  <a:pt x="71843" y="77248"/>
                  <a:pt x="64652" y="80014"/>
                </a:cubicBezTo>
                <a:cubicBezTo>
                  <a:pt x="53608" y="84262"/>
                  <a:pt x="41369" y="75781"/>
                  <a:pt x="29727" y="73664"/>
                </a:cubicBezTo>
                <a:cubicBezTo>
                  <a:pt x="30785" y="64139"/>
                  <a:pt x="29871" y="54181"/>
                  <a:pt x="32902" y="45089"/>
                </a:cubicBezTo>
                <a:cubicBezTo>
                  <a:pt x="34322" y="40829"/>
                  <a:pt x="38528" y="37792"/>
                  <a:pt x="42427" y="35564"/>
                </a:cubicBezTo>
                <a:cubicBezTo>
                  <a:pt x="46328" y="33335"/>
                  <a:pt x="73018" y="29407"/>
                  <a:pt x="74177" y="29214"/>
                </a:cubicBezTo>
                <a:cubicBezTo>
                  <a:pt x="80527" y="30272"/>
                  <a:pt x="89815" y="26930"/>
                  <a:pt x="93227" y="32389"/>
                </a:cubicBezTo>
                <a:cubicBezTo>
                  <a:pt x="107063" y="54527"/>
                  <a:pt x="87033" y="55369"/>
                  <a:pt x="77352" y="57789"/>
                </a:cubicBezTo>
                <a:cubicBezTo>
                  <a:pt x="71002" y="56731"/>
                  <a:pt x="63190" y="58804"/>
                  <a:pt x="58302" y="54614"/>
                </a:cubicBezTo>
                <a:cubicBezTo>
                  <a:pt x="54205" y="51102"/>
                  <a:pt x="55127" y="44135"/>
                  <a:pt x="55127" y="38739"/>
                </a:cubicBezTo>
                <a:cubicBezTo>
                  <a:pt x="55127" y="17503"/>
                  <a:pt x="56477" y="21058"/>
                  <a:pt x="71002" y="10164"/>
                </a:cubicBezTo>
                <a:cubicBezTo>
                  <a:pt x="81585" y="11222"/>
                  <a:pt x="92756" y="9704"/>
                  <a:pt x="102752" y="13339"/>
                </a:cubicBezTo>
                <a:cubicBezTo>
                  <a:pt x="105897" y="14483"/>
                  <a:pt x="105927" y="19517"/>
                  <a:pt x="105927" y="22864"/>
                </a:cubicBezTo>
                <a:cubicBezTo>
                  <a:pt x="105927" y="46390"/>
                  <a:pt x="107085" y="42201"/>
                  <a:pt x="93227" y="51439"/>
                </a:cubicBezTo>
                <a:cubicBezTo>
                  <a:pt x="91110" y="47206"/>
                  <a:pt x="84529" y="42848"/>
                  <a:pt x="86877" y="38739"/>
                </a:cubicBezTo>
                <a:cubicBezTo>
                  <a:pt x="90399" y="32575"/>
                  <a:pt x="99192" y="31459"/>
                  <a:pt x="105927" y="29214"/>
                </a:cubicBezTo>
                <a:cubicBezTo>
                  <a:pt x="111420" y="27383"/>
                  <a:pt x="147713" y="23197"/>
                  <a:pt x="150377" y="22864"/>
                </a:cubicBezTo>
                <a:cubicBezTo>
                  <a:pt x="205717" y="25777"/>
                  <a:pt x="205718" y="7009"/>
                  <a:pt x="213877" y="35564"/>
                </a:cubicBezTo>
                <a:cubicBezTo>
                  <a:pt x="215076" y="39760"/>
                  <a:pt x="215994" y="44031"/>
                  <a:pt x="217052" y="48264"/>
                </a:cubicBezTo>
                <a:cubicBezTo>
                  <a:pt x="215994" y="54614"/>
                  <a:pt x="217289" y="61855"/>
                  <a:pt x="213877" y="67314"/>
                </a:cubicBezTo>
                <a:cubicBezTo>
                  <a:pt x="211369" y="71328"/>
                  <a:pt x="204524" y="77011"/>
                  <a:pt x="201177" y="73664"/>
                </a:cubicBezTo>
                <a:cubicBezTo>
                  <a:pt x="197830" y="70317"/>
                  <a:pt x="203933" y="64044"/>
                  <a:pt x="207527" y="60964"/>
                </a:cubicBezTo>
                <a:cubicBezTo>
                  <a:pt x="215141" y="54438"/>
                  <a:pt x="233863" y="53049"/>
                  <a:pt x="242452" y="51439"/>
                </a:cubicBezTo>
                <a:cubicBezTo>
                  <a:pt x="253060" y="49450"/>
                  <a:pt x="274202" y="45089"/>
                  <a:pt x="274202" y="45089"/>
                </a:cubicBezTo>
                <a:cubicBezTo>
                  <a:pt x="283727" y="46147"/>
                  <a:pt x="294205" y="43978"/>
                  <a:pt x="302777" y="48264"/>
                </a:cubicBezTo>
                <a:cubicBezTo>
                  <a:pt x="306680" y="50215"/>
                  <a:pt x="305952" y="56600"/>
                  <a:pt x="305952" y="60964"/>
                </a:cubicBezTo>
                <a:cubicBezTo>
                  <a:pt x="305952" y="68448"/>
                  <a:pt x="305816" y="76350"/>
                  <a:pt x="302777" y="83189"/>
                </a:cubicBezTo>
                <a:cubicBezTo>
                  <a:pt x="301227" y="86676"/>
                  <a:pt x="296665" y="87832"/>
                  <a:pt x="293252" y="89539"/>
                </a:cubicBezTo>
                <a:cubicBezTo>
                  <a:pt x="278794" y="96768"/>
                  <a:pt x="274171" y="98016"/>
                  <a:pt x="261502" y="102239"/>
                </a:cubicBezTo>
                <a:cubicBezTo>
                  <a:pt x="254094" y="100122"/>
                  <a:pt x="242043" y="103080"/>
                  <a:pt x="239277" y="95889"/>
                </a:cubicBezTo>
                <a:cubicBezTo>
                  <a:pt x="232151" y="77361"/>
                  <a:pt x="244620" y="58054"/>
                  <a:pt x="258327" y="48264"/>
                </a:cubicBezTo>
                <a:cubicBezTo>
                  <a:pt x="261050" y="46319"/>
                  <a:pt x="264677" y="46147"/>
                  <a:pt x="267852" y="45089"/>
                </a:cubicBezTo>
                <a:cubicBezTo>
                  <a:pt x="271027" y="47206"/>
                  <a:pt x="276904" y="47653"/>
                  <a:pt x="277377" y="51439"/>
                </a:cubicBezTo>
                <a:cubicBezTo>
                  <a:pt x="282975" y="96223"/>
                  <a:pt x="286264" y="91868"/>
                  <a:pt x="264677" y="99064"/>
                </a:cubicBezTo>
                <a:cubicBezTo>
                  <a:pt x="261502" y="96947"/>
                  <a:pt x="255692" y="96492"/>
                  <a:pt x="255152" y="92714"/>
                </a:cubicBezTo>
                <a:cubicBezTo>
                  <a:pt x="245161" y="22780"/>
                  <a:pt x="257663" y="53286"/>
                  <a:pt x="264677" y="67314"/>
                </a:cubicBezTo>
                <a:cubicBezTo>
                  <a:pt x="263619" y="83189"/>
                  <a:pt x="263085" y="99108"/>
                  <a:pt x="261502" y="114939"/>
                </a:cubicBezTo>
                <a:cubicBezTo>
                  <a:pt x="260965" y="120309"/>
                  <a:pt x="262143" y="126998"/>
                  <a:pt x="258327" y="130814"/>
                </a:cubicBezTo>
                <a:cubicBezTo>
                  <a:pt x="255960" y="133181"/>
                  <a:pt x="256210" y="124464"/>
                  <a:pt x="255152" y="121289"/>
                </a:cubicBezTo>
                <a:cubicBezTo>
                  <a:pt x="255359" y="120459"/>
                  <a:pt x="259846" y="101134"/>
                  <a:pt x="261502" y="99064"/>
                </a:cubicBezTo>
                <a:cubicBezTo>
                  <a:pt x="263886" y="96084"/>
                  <a:pt x="267852" y="94831"/>
                  <a:pt x="271027" y="92714"/>
                </a:cubicBezTo>
                <a:cubicBezTo>
                  <a:pt x="274202" y="94831"/>
                  <a:pt x="278845" y="95651"/>
                  <a:pt x="280552" y="99064"/>
                </a:cubicBezTo>
                <a:cubicBezTo>
                  <a:pt x="284455" y="106870"/>
                  <a:pt x="286902" y="124464"/>
                  <a:pt x="286902" y="124464"/>
                </a:cubicBezTo>
                <a:cubicBezTo>
                  <a:pt x="278575" y="241037"/>
                  <a:pt x="289812" y="103296"/>
                  <a:pt x="280552" y="29214"/>
                </a:cubicBezTo>
                <a:cubicBezTo>
                  <a:pt x="279809" y="23273"/>
                  <a:pt x="272085" y="37681"/>
                  <a:pt x="267852" y="41914"/>
                </a:cubicBezTo>
                <a:cubicBezTo>
                  <a:pt x="265735" y="48264"/>
                  <a:pt x="260402" y="54362"/>
                  <a:pt x="261502" y="60964"/>
                </a:cubicBezTo>
                <a:cubicBezTo>
                  <a:pt x="262917" y="69456"/>
                  <a:pt x="265633" y="87014"/>
                  <a:pt x="267852" y="95889"/>
                </a:cubicBezTo>
                <a:cubicBezTo>
                  <a:pt x="268664" y="99136"/>
                  <a:pt x="270371" y="102132"/>
                  <a:pt x="271027" y="105414"/>
                </a:cubicBezTo>
                <a:cubicBezTo>
                  <a:pt x="273552" y="118039"/>
                  <a:pt x="275260" y="130814"/>
                  <a:pt x="277377" y="143514"/>
                </a:cubicBezTo>
                <a:cubicBezTo>
                  <a:pt x="276319" y="150922"/>
                  <a:pt x="278168" y="159393"/>
                  <a:pt x="274202" y="165739"/>
                </a:cubicBezTo>
                <a:cubicBezTo>
                  <a:pt x="271889" y="169439"/>
                  <a:pt x="265513" y="167195"/>
                  <a:pt x="261502" y="168914"/>
                </a:cubicBezTo>
                <a:cubicBezTo>
                  <a:pt x="257995" y="170417"/>
                  <a:pt x="255550" y="173924"/>
                  <a:pt x="251977" y="175264"/>
                </a:cubicBezTo>
                <a:cubicBezTo>
                  <a:pt x="240628" y="179520"/>
                  <a:pt x="201279" y="181341"/>
                  <a:pt x="198002" y="181614"/>
                </a:cubicBezTo>
                <a:cubicBezTo>
                  <a:pt x="171544" y="180556"/>
                  <a:pt x="145044" y="180261"/>
                  <a:pt x="118627" y="178439"/>
                </a:cubicBezTo>
                <a:cubicBezTo>
                  <a:pt x="114274" y="178139"/>
                  <a:pt x="110187" y="176211"/>
                  <a:pt x="105927" y="175264"/>
                </a:cubicBezTo>
                <a:cubicBezTo>
                  <a:pt x="100659" y="174093"/>
                  <a:pt x="95344" y="173147"/>
                  <a:pt x="90052" y="172089"/>
                </a:cubicBezTo>
                <a:cubicBezTo>
                  <a:pt x="85819" y="169972"/>
                  <a:pt x="81048" y="168696"/>
                  <a:pt x="77352" y="165739"/>
                </a:cubicBezTo>
                <a:cubicBezTo>
                  <a:pt x="61157" y="152783"/>
                  <a:pt x="52253" y="141242"/>
                  <a:pt x="45602" y="121289"/>
                </a:cubicBezTo>
                <a:lnTo>
                  <a:pt x="39252" y="102239"/>
                </a:lnTo>
                <a:lnTo>
                  <a:pt x="36077" y="92714"/>
                </a:lnTo>
                <a:cubicBezTo>
                  <a:pt x="34279" y="78332"/>
                  <a:pt x="29078" y="52738"/>
                  <a:pt x="36077" y="38739"/>
                </a:cubicBezTo>
                <a:cubicBezTo>
                  <a:pt x="38028" y="34836"/>
                  <a:pt x="44464" y="36228"/>
                  <a:pt x="48777" y="35564"/>
                </a:cubicBezTo>
                <a:cubicBezTo>
                  <a:pt x="58249" y="34107"/>
                  <a:pt x="67827" y="33447"/>
                  <a:pt x="77352" y="32389"/>
                </a:cubicBezTo>
                <a:cubicBezTo>
                  <a:pt x="88994" y="33447"/>
                  <a:pt x="101332" y="31459"/>
                  <a:pt x="112277" y="35564"/>
                </a:cubicBezTo>
                <a:cubicBezTo>
                  <a:pt x="115850" y="36904"/>
                  <a:pt x="102752" y="41914"/>
                  <a:pt x="102752" y="4191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321729" y="1936631"/>
            <a:ext cx="1148033" cy="3681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</a:t>
            </a:r>
            <a:r>
              <a:rPr kumimoji="1" lang="ja-JP" altLang="en-US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ページ</a:t>
            </a:r>
            <a:endParaRPr kumimoji="1" lang="ja-JP" altLang="en-US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8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203348" y="937964"/>
            <a:ext cx="898272" cy="56581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（例）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3182" r="15223"/>
          <a:stretch/>
        </p:blipFill>
        <p:spPr>
          <a:xfrm>
            <a:off x="5712571" y="1030867"/>
            <a:ext cx="1064674" cy="136241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3"/>
          <a:stretch/>
        </p:blipFill>
        <p:spPr>
          <a:xfrm>
            <a:off x="1160344" y="936028"/>
            <a:ext cx="1801641" cy="12131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771" y="68168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③講座・教室等に参加をする。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336907" y="1037723"/>
            <a:ext cx="912421" cy="58261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（例）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3116214" y="987407"/>
            <a:ext cx="2596357" cy="812647"/>
          </a:xfrm>
          <a:prstGeom prst="wedgeRoundRectCallout">
            <a:avLst>
              <a:gd name="adj1" fmla="val -71208"/>
              <a:gd name="adj2" fmla="val 1858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/>
              <a:t>7</a:t>
            </a:r>
            <a:r>
              <a:rPr kumimoji="1" lang="ja-JP" altLang="en-US" dirty="0" smtClean="0"/>
              <a:t>月</a:t>
            </a:r>
            <a:r>
              <a:rPr lang="en-US" altLang="ja-JP" dirty="0"/>
              <a:t>22</a:t>
            </a:r>
            <a:r>
              <a:rPr kumimoji="1" lang="ja-JP" altLang="en-US" dirty="0" smtClean="0"/>
              <a:t>日に地区の</a:t>
            </a:r>
            <a:r>
              <a:rPr lang="ja-JP" altLang="en-US" dirty="0" smtClean="0"/>
              <a:t>ラジオ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体操</a:t>
            </a:r>
            <a:r>
              <a:rPr kumimoji="1" lang="ja-JP" altLang="en-US" dirty="0" smtClean="0"/>
              <a:t>に参加したよ。</a:t>
            </a:r>
            <a:endParaRPr kumimoji="1" lang="ja-JP" altLang="en-US" dirty="0"/>
          </a:p>
        </p:txBody>
      </p:sp>
      <p:sp>
        <p:nvSpPr>
          <p:cNvPr id="10" name="AutoShape 2" descr="「トレーニングジム　イラスト　無料」の画像検索結果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6950556" y="1052253"/>
            <a:ext cx="3002929" cy="812647"/>
          </a:xfrm>
          <a:prstGeom prst="wedgeRoundRectCallout">
            <a:avLst>
              <a:gd name="adj1" fmla="val -59656"/>
              <a:gd name="adj2" fmla="val -815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9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20</a:t>
            </a:r>
            <a:r>
              <a:rPr kumimoji="1" lang="ja-JP" altLang="en-US" dirty="0" smtClean="0"/>
              <a:t>日にトレーニングジムに友達と行ったわ。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7603959" y="5178666"/>
            <a:ext cx="1596220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2019.5.8</a:t>
            </a:r>
            <a:endParaRPr kumimoji="1" lang="ja-JP" altLang="en-US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9330453" y="5164564"/>
            <a:ext cx="783165" cy="2743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5</a:t>
            </a:r>
            <a:endParaRPr kumimoji="1" lang="ja-JP" altLang="en-US" b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8057438" y="5790485"/>
            <a:ext cx="1796425" cy="32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2019.7.2</a:t>
            </a:r>
            <a:r>
              <a:rPr lang="en-US" altLang="ja-JP" b="1" dirty="0"/>
              <a:t>2</a:t>
            </a:r>
            <a:endParaRPr kumimoji="1" lang="ja-JP" altLang="en-US" b="1" dirty="0"/>
          </a:p>
        </p:txBody>
      </p:sp>
      <p:sp>
        <p:nvSpPr>
          <p:cNvPr id="33" name="正方形/長方形 32"/>
          <p:cNvSpPr/>
          <p:nvPr/>
        </p:nvSpPr>
        <p:spPr>
          <a:xfrm>
            <a:off x="10041997" y="5821664"/>
            <a:ext cx="783165" cy="2743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5</a:t>
            </a:r>
            <a:endParaRPr kumimoji="1" lang="ja-JP" altLang="en-US" b="1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/>
          <a:srcRect l="21636" t="29264" r="43221" b="8351"/>
          <a:stretch/>
        </p:blipFill>
        <p:spPr>
          <a:xfrm>
            <a:off x="1613702" y="2028266"/>
            <a:ext cx="3386063" cy="35454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5" name="下矢印 24"/>
          <p:cNvSpPr/>
          <p:nvPr/>
        </p:nvSpPr>
        <p:spPr>
          <a:xfrm rot="16200000">
            <a:off x="383361" y="3210790"/>
            <a:ext cx="1088321" cy="88642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67906" y="1893354"/>
            <a:ext cx="1148033" cy="3681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４ページ</a:t>
            </a:r>
            <a:endParaRPr kumimoji="1" lang="ja-JP" altLang="en-US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6" name="下矢印 35"/>
          <p:cNvSpPr/>
          <p:nvPr/>
        </p:nvSpPr>
        <p:spPr>
          <a:xfrm rot="16200000">
            <a:off x="5769773" y="3269134"/>
            <a:ext cx="1172641" cy="84131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6"/>
          <a:srcRect l="21526" t="26289" r="42922" b="10886"/>
          <a:stretch/>
        </p:blipFill>
        <p:spPr>
          <a:xfrm>
            <a:off x="7894401" y="1910659"/>
            <a:ext cx="3154889" cy="3954453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6"/>
          <a:srcRect l="21526" t="56417" r="42922" b="32074"/>
          <a:stretch/>
        </p:blipFill>
        <p:spPr>
          <a:xfrm>
            <a:off x="6840967" y="4945764"/>
            <a:ext cx="4978971" cy="15080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0" name="テキスト ボックス 39"/>
          <p:cNvSpPr txBox="1"/>
          <p:nvPr/>
        </p:nvSpPr>
        <p:spPr>
          <a:xfrm>
            <a:off x="10759881" y="4566695"/>
            <a:ext cx="1159702" cy="46166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拡大図</a:t>
            </a:r>
            <a:endParaRPr kumimoji="1" lang="ja-JP" altLang="en-US" sz="2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6500411" y="4276111"/>
            <a:ext cx="1964776" cy="867555"/>
          </a:xfrm>
          <a:prstGeom prst="wedgeRoundRectCallout">
            <a:avLst>
              <a:gd name="adj1" fmla="val 101442"/>
              <a:gd name="adj2" fmla="val 512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色を塗ったり</a:t>
            </a:r>
            <a:endParaRPr kumimoji="1" lang="en-US" altLang="ja-JP" b="1" dirty="0" smtClean="0"/>
          </a:p>
          <a:p>
            <a:pPr algn="ctr"/>
            <a:r>
              <a:rPr lang="ja-JP" altLang="en-US" b="1" dirty="0"/>
              <a:t>丸</a:t>
            </a:r>
            <a:r>
              <a:rPr lang="ja-JP" altLang="en-US" b="1" dirty="0" smtClean="0"/>
              <a:t>を</a:t>
            </a:r>
            <a:r>
              <a:rPr lang="ja-JP" altLang="en-US" b="1" dirty="0"/>
              <a:t>付</a:t>
            </a:r>
            <a:r>
              <a:rPr lang="ja-JP" altLang="en-US" b="1" dirty="0" smtClean="0"/>
              <a:t>ける</a:t>
            </a:r>
            <a:endParaRPr kumimoji="1" lang="ja-JP" altLang="en-US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153417" y="1753644"/>
            <a:ext cx="1148033" cy="3681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</a:t>
            </a:r>
            <a:r>
              <a:rPr kumimoji="1" lang="ja-JP" altLang="en-US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ページ</a:t>
            </a:r>
            <a:endParaRPr kumimoji="1" lang="ja-JP" altLang="en-US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774510" y="3285713"/>
            <a:ext cx="3104424" cy="8327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5"/>
          <a:srcRect l="23193" t="51680" r="44503" b="33276"/>
          <a:stretch/>
        </p:blipFill>
        <p:spPr>
          <a:xfrm>
            <a:off x="807254" y="4565731"/>
            <a:ext cx="5038937" cy="17964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6" name="下矢印 45"/>
          <p:cNvSpPr/>
          <p:nvPr/>
        </p:nvSpPr>
        <p:spPr>
          <a:xfrm>
            <a:off x="2281777" y="4140493"/>
            <a:ext cx="379716" cy="884409"/>
          </a:xfrm>
          <a:prstGeom prst="downArrow">
            <a:avLst>
              <a:gd name="adj1" fmla="val 50000"/>
              <a:gd name="adj2" fmla="val 1022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6907" y="4438392"/>
            <a:ext cx="1159702" cy="46166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拡大図</a:t>
            </a:r>
            <a:endParaRPr kumimoji="1" lang="ja-JP" altLang="en-US" sz="2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3856462" y="4866846"/>
            <a:ext cx="1964776" cy="867555"/>
          </a:xfrm>
          <a:prstGeom prst="wedgeRoundRectCallout">
            <a:avLst>
              <a:gd name="adj1" fmla="val -75651"/>
              <a:gd name="adj2" fmla="val 880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自分で記入。</a:t>
            </a:r>
            <a:endParaRPr kumimoji="1" lang="en-US" altLang="ja-JP" b="1" dirty="0" smtClean="0"/>
          </a:p>
          <a:p>
            <a:pPr algn="ctr"/>
            <a:r>
              <a:rPr lang="en-US" altLang="ja-JP" b="1" dirty="0"/>
              <a:t>1</a:t>
            </a:r>
            <a:r>
              <a:rPr lang="ja-JP" altLang="en-US" b="1" dirty="0" smtClean="0"/>
              <a:t>項目で</a:t>
            </a:r>
            <a:r>
              <a:rPr lang="en-US" altLang="ja-JP" b="1" dirty="0" smtClean="0"/>
              <a:t>5</a:t>
            </a:r>
            <a:r>
              <a:rPr lang="ja-JP" altLang="en-US" b="1" dirty="0" smtClean="0"/>
              <a:t>ポイント</a:t>
            </a:r>
            <a:endParaRPr kumimoji="1" lang="ja-JP" altLang="en-US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555094" y="5272455"/>
            <a:ext cx="1695269" cy="373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/>
              <a:t>ラジオ体操</a:t>
            </a:r>
            <a:endParaRPr lang="en-US" altLang="ja-JP" sz="1000" b="1" dirty="0" smtClean="0"/>
          </a:p>
          <a:p>
            <a:pPr algn="ctr"/>
            <a:r>
              <a:rPr kumimoji="1" lang="ja-JP" altLang="en-US" sz="1000" b="1" dirty="0"/>
              <a:t>トレーニングジム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9538130" y="3798256"/>
            <a:ext cx="994187" cy="767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>
            <a:off x="9823534" y="4592430"/>
            <a:ext cx="379716" cy="432473"/>
          </a:xfrm>
          <a:prstGeom prst="downArrow">
            <a:avLst>
              <a:gd name="adj1" fmla="val 50000"/>
              <a:gd name="adj2" fmla="val 4910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3"/>
          <p:cNvSpPr/>
          <p:nvPr/>
        </p:nvSpPr>
        <p:spPr>
          <a:xfrm>
            <a:off x="10010278" y="5083708"/>
            <a:ext cx="276857" cy="2087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>
            <a:off x="9548564" y="5024904"/>
            <a:ext cx="426149" cy="301173"/>
          </a:xfrm>
          <a:custGeom>
            <a:avLst/>
            <a:gdLst>
              <a:gd name="connsiteX0" fmla="*/ 29727 w 306005"/>
              <a:gd name="connsiteY0" fmla="*/ 38739 h 182575"/>
              <a:gd name="connsiteX1" fmla="*/ 61477 w 306005"/>
              <a:gd name="connsiteY1" fmla="*/ 16514 h 182575"/>
              <a:gd name="connsiteX2" fmla="*/ 80527 w 306005"/>
              <a:gd name="connsiteY2" fmla="*/ 10164 h 182575"/>
              <a:gd name="connsiteX3" fmla="*/ 90052 w 306005"/>
              <a:gd name="connsiteY3" fmla="*/ 16514 h 182575"/>
              <a:gd name="connsiteX4" fmla="*/ 90052 w 306005"/>
              <a:gd name="connsiteY4" fmla="*/ 51439 h 182575"/>
              <a:gd name="connsiteX5" fmla="*/ 80527 w 306005"/>
              <a:gd name="connsiteY5" fmla="*/ 54614 h 182575"/>
              <a:gd name="connsiteX6" fmla="*/ 61477 w 306005"/>
              <a:gd name="connsiteY6" fmla="*/ 67314 h 182575"/>
              <a:gd name="connsiteX7" fmla="*/ 48777 w 306005"/>
              <a:gd name="connsiteY7" fmla="*/ 70489 h 182575"/>
              <a:gd name="connsiteX8" fmla="*/ 39252 w 306005"/>
              <a:gd name="connsiteY8" fmla="*/ 73664 h 182575"/>
              <a:gd name="connsiteX9" fmla="*/ 23377 w 306005"/>
              <a:gd name="connsiteY9" fmla="*/ 67314 h 182575"/>
              <a:gd name="connsiteX10" fmla="*/ 36077 w 306005"/>
              <a:gd name="connsiteY10" fmla="*/ 45089 h 182575"/>
              <a:gd name="connsiteX11" fmla="*/ 80527 w 306005"/>
              <a:gd name="connsiteY11" fmla="*/ 26039 h 182575"/>
              <a:gd name="connsiteX12" fmla="*/ 109102 w 306005"/>
              <a:gd name="connsiteY12" fmla="*/ 16514 h 182575"/>
              <a:gd name="connsiteX13" fmla="*/ 134502 w 306005"/>
              <a:gd name="connsiteY13" fmla="*/ 6989 h 182575"/>
              <a:gd name="connsiteX14" fmla="*/ 140852 w 306005"/>
              <a:gd name="connsiteY14" fmla="*/ 19689 h 182575"/>
              <a:gd name="connsiteX15" fmla="*/ 109102 w 306005"/>
              <a:gd name="connsiteY15" fmla="*/ 51439 h 182575"/>
              <a:gd name="connsiteX16" fmla="*/ 96402 w 306005"/>
              <a:gd name="connsiteY16" fmla="*/ 60964 h 182575"/>
              <a:gd name="connsiteX17" fmla="*/ 77352 w 306005"/>
              <a:gd name="connsiteY17" fmla="*/ 64139 h 182575"/>
              <a:gd name="connsiteX18" fmla="*/ 51952 w 306005"/>
              <a:gd name="connsiteY18" fmla="*/ 76839 h 182575"/>
              <a:gd name="connsiteX19" fmla="*/ 61477 w 306005"/>
              <a:gd name="connsiteY19" fmla="*/ 67314 h 182575"/>
              <a:gd name="connsiteX20" fmla="*/ 77352 w 306005"/>
              <a:gd name="connsiteY20" fmla="*/ 60964 h 182575"/>
              <a:gd name="connsiteX21" fmla="*/ 118627 w 306005"/>
              <a:gd name="connsiteY21" fmla="*/ 38739 h 182575"/>
              <a:gd name="connsiteX22" fmla="*/ 144027 w 306005"/>
              <a:gd name="connsiteY22" fmla="*/ 32389 h 182575"/>
              <a:gd name="connsiteX23" fmla="*/ 198002 w 306005"/>
              <a:gd name="connsiteY23" fmla="*/ 16514 h 182575"/>
              <a:gd name="connsiteX24" fmla="*/ 220227 w 306005"/>
              <a:gd name="connsiteY24" fmla="*/ 6989 h 182575"/>
              <a:gd name="connsiteX25" fmla="*/ 242452 w 306005"/>
              <a:gd name="connsiteY25" fmla="*/ 3814 h 182575"/>
              <a:gd name="connsiteX26" fmla="*/ 242452 w 306005"/>
              <a:gd name="connsiteY26" fmla="*/ 29214 h 182575"/>
              <a:gd name="connsiteX27" fmla="*/ 213877 w 306005"/>
              <a:gd name="connsiteY27" fmla="*/ 51439 h 182575"/>
              <a:gd name="connsiteX28" fmla="*/ 198002 w 306005"/>
              <a:gd name="connsiteY28" fmla="*/ 64139 h 182575"/>
              <a:gd name="connsiteX29" fmla="*/ 159902 w 306005"/>
              <a:gd name="connsiteY29" fmla="*/ 86364 h 182575"/>
              <a:gd name="connsiteX30" fmla="*/ 147202 w 306005"/>
              <a:gd name="connsiteY30" fmla="*/ 95889 h 182575"/>
              <a:gd name="connsiteX31" fmla="*/ 109102 w 306005"/>
              <a:gd name="connsiteY31" fmla="*/ 108589 h 182575"/>
              <a:gd name="connsiteX32" fmla="*/ 80527 w 306005"/>
              <a:gd name="connsiteY32" fmla="*/ 121289 h 182575"/>
              <a:gd name="connsiteX33" fmla="*/ 67827 w 306005"/>
              <a:gd name="connsiteY33" fmla="*/ 127639 h 182575"/>
              <a:gd name="connsiteX34" fmla="*/ 51952 w 306005"/>
              <a:gd name="connsiteY34" fmla="*/ 130814 h 182575"/>
              <a:gd name="connsiteX35" fmla="*/ 61477 w 306005"/>
              <a:gd name="connsiteY35" fmla="*/ 105414 h 182575"/>
              <a:gd name="connsiteX36" fmla="*/ 77352 w 306005"/>
              <a:gd name="connsiteY36" fmla="*/ 99064 h 182575"/>
              <a:gd name="connsiteX37" fmla="*/ 93227 w 306005"/>
              <a:gd name="connsiteY37" fmla="*/ 86364 h 182575"/>
              <a:gd name="connsiteX38" fmla="*/ 105927 w 306005"/>
              <a:gd name="connsiteY38" fmla="*/ 80014 h 182575"/>
              <a:gd name="connsiteX39" fmla="*/ 128152 w 306005"/>
              <a:gd name="connsiteY39" fmla="*/ 67314 h 182575"/>
              <a:gd name="connsiteX40" fmla="*/ 147202 w 306005"/>
              <a:gd name="connsiteY40" fmla="*/ 60964 h 182575"/>
              <a:gd name="connsiteX41" fmla="*/ 169427 w 306005"/>
              <a:gd name="connsiteY41" fmla="*/ 51439 h 182575"/>
              <a:gd name="connsiteX42" fmla="*/ 188477 w 306005"/>
              <a:gd name="connsiteY42" fmla="*/ 48264 h 182575"/>
              <a:gd name="connsiteX43" fmla="*/ 213877 w 306005"/>
              <a:gd name="connsiteY43" fmla="*/ 38739 h 182575"/>
              <a:gd name="connsiteX44" fmla="*/ 217052 w 306005"/>
              <a:gd name="connsiteY44" fmla="*/ 48264 h 182575"/>
              <a:gd name="connsiteX45" fmla="*/ 223402 w 306005"/>
              <a:gd name="connsiteY45" fmla="*/ 60964 h 182575"/>
              <a:gd name="connsiteX46" fmla="*/ 213877 w 306005"/>
              <a:gd name="connsiteY46" fmla="*/ 86364 h 182575"/>
              <a:gd name="connsiteX47" fmla="*/ 198002 w 306005"/>
              <a:gd name="connsiteY47" fmla="*/ 99064 h 182575"/>
              <a:gd name="connsiteX48" fmla="*/ 172602 w 306005"/>
              <a:gd name="connsiteY48" fmla="*/ 114939 h 182575"/>
              <a:gd name="connsiteX49" fmla="*/ 118627 w 306005"/>
              <a:gd name="connsiteY49" fmla="*/ 143514 h 182575"/>
              <a:gd name="connsiteX50" fmla="*/ 105927 w 306005"/>
              <a:gd name="connsiteY50" fmla="*/ 146689 h 182575"/>
              <a:gd name="connsiteX51" fmla="*/ 90052 w 306005"/>
              <a:gd name="connsiteY51" fmla="*/ 156214 h 182575"/>
              <a:gd name="connsiteX52" fmla="*/ 29727 w 306005"/>
              <a:gd name="connsiteY52" fmla="*/ 156214 h 182575"/>
              <a:gd name="connsiteX53" fmla="*/ 42427 w 306005"/>
              <a:gd name="connsiteY53" fmla="*/ 118114 h 182575"/>
              <a:gd name="connsiteX54" fmla="*/ 64652 w 306005"/>
              <a:gd name="connsiteY54" fmla="*/ 105414 h 182575"/>
              <a:gd name="connsiteX55" fmla="*/ 86877 w 306005"/>
              <a:gd name="connsiteY55" fmla="*/ 86364 h 182575"/>
              <a:gd name="connsiteX56" fmla="*/ 115452 w 306005"/>
              <a:gd name="connsiteY56" fmla="*/ 73664 h 182575"/>
              <a:gd name="connsiteX57" fmla="*/ 159902 w 306005"/>
              <a:gd name="connsiteY57" fmla="*/ 57789 h 182575"/>
              <a:gd name="connsiteX58" fmla="*/ 188477 w 306005"/>
              <a:gd name="connsiteY58" fmla="*/ 51439 h 182575"/>
              <a:gd name="connsiteX59" fmla="*/ 232927 w 306005"/>
              <a:gd name="connsiteY59" fmla="*/ 38739 h 182575"/>
              <a:gd name="connsiteX60" fmla="*/ 258327 w 306005"/>
              <a:gd name="connsiteY60" fmla="*/ 41914 h 182575"/>
              <a:gd name="connsiteX61" fmla="*/ 255152 w 306005"/>
              <a:gd name="connsiteY61" fmla="*/ 57789 h 182575"/>
              <a:gd name="connsiteX62" fmla="*/ 236102 w 306005"/>
              <a:gd name="connsiteY62" fmla="*/ 76839 h 182575"/>
              <a:gd name="connsiteX63" fmla="*/ 223402 w 306005"/>
              <a:gd name="connsiteY63" fmla="*/ 86364 h 182575"/>
              <a:gd name="connsiteX64" fmla="*/ 201177 w 306005"/>
              <a:gd name="connsiteY64" fmla="*/ 92714 h 182575"/>
              <a:gd name="connsiteX65" fmla="*/ 188477 w 306005"/>
              <a:gd name="connsiteY65" fmla="*/ 99064 h 182575"/>
              <a:gd name="connsiteX66" fmla="*/ 140852 w 306005"/>
              <a:gd name="connsiteY66" fmla="*/ 111764 h 182575"/>
              <a:gd name="connsiteX67" fmla="*/ 109102 w 306005"/>
              <a:gd name="connsiteY67" fmla="*/ 121289 h 182575"/>
              <a:gd name="connsiteX68" fmla="*/ 64652 w 306005"/>
              <a:gd name="connsiteY68" fmla="*/ 133989 h 182575"/>
              <a:gd name="connsiteX69" fmla="*/ 74177 w 306005"/>
              <a:gd name="connsiteY69" fmla="*/ 130814 h 182575"/>
              <a:gd name="connsiteX70" fmla="*/ 83702 w 306005"/>
              <a:gd name="connsiteY70" fmla="*/ 124464 h 182575"/>
              <a:gd name="connsiteX71" fmla="*/ 134502 w 306005"/>
              <a:gd name="connsiteY71" fmla="*/ 108589 h 182575"/>
              <a:gd name="connsiteX72" fmla="*/ 156727 w 306005"/>
              <a:gd name="connsiteY72" fmla="*/ 99064 h 182575"/>
              <a:gd name="connsiteX73" fmla="*/ 185302 w 306005"/>
              <a:gd name="connsiteY73" fmla="*/ 92714 h 182575"/>
              <a:gd name="connsiteX74" fmla="*/ 217052 w 306005"/>
              <a:gd name="connsiteY74" fmla="*/ 83189 h 182575"/>
              <a:gd name="connsiteX75" fmla="*/ 267852 w 306005"/>
              <a:gd name="connsiteY75" fmla="*/ 76839 h 182575"/>
              <a:gd name="connsiteX76" fmla="*/ 255152 w 306005"/>
              <a:gd name="connsiteY76" fmla="*/ 105414 h 182575"/>
              <a:gd name="connsiteX77" fmla="*/ 236102 w 306005"/>
              <a:gd name="connsiteY77" fmla="*/ 118114 h 182575"/>
              <a:gd name="connsiteX78" fmla="*/ 201177 w 306005"/>
              <a:gd name="connsiteY78" fmla="*/ 130814 h 182575"/>
              <a:gd name="connsiteX79" fmla="*/ 169427 w 306005"/>
              <a:gd name="connsiteY79" fmla="*/ 146689 h 182575"/>
              <a:gd name="connsiteX80" fmla="*/ 159902 w 306005"/>
              <a:gd name="connsiteY80" fmla="*/ 149864 h 182575"/>
              <a:gd name="connsiteX81" fmla="*/ 144027 w 306005"/>
              <a:gd name="connsiteY81" fmla="*/ 153039 h 182575"/>
              <a:gd name="connsiteX82" fmla="*/ 131327 w 306005"/>
              <a:gd name="connsiteY82" fmla="*/ 156214 h 182575"/>
              <a:gd name="connsiteX83" fmla="*/ 140852 w 306005"/>
              <a:gd name="connsiteY83" fmla="*/ 137164 h 182575"/>
              <a:gd name="connsiteX84" fmla="*/ 182127 w 306005"/>
              <a:gd name="connsiteY84" fmla="*/ 121289 h 182575"/>
              <a:gd name="connsiteX85" fmla="*/ 236102 w 306005"/>
              <a:gd name="connsiteY85" fmla="*/ 102239 h 182575"/>
              <a:gd name="connsiteX86" fmla="*/ 255152 w 306005"/>
              <a:gd name="connsiteY86" fmla="*/ 99064 h 182575"/>
              <a:gd name="connsiteX87" fmla="*/ 296427 w 306005"/>
              <a:gd name="connsiteY87" fmla="*/ 92714 h 182575"/>
              <a:gd name="connsiteX88" fmla="*/ 293252 w 306005"/>
              <a:gd name="connsiteY88" fmla="*/ 111764 h 182575"/>
              <a:gd name="connsiteX89" fmla="*/ 251977 w 306005"/>
              <a:gd name="connsiteY89" fmla="*/ 140339 h 182575"/>
              <a:gd name="connsiteX90" fmla="*/ 210702 w 306005"/>
              <a:gd name="connsiteY90" fmla="*/ 156214 h 182575"/>
              <a:gd name="connsiteX91" fmla="*/ 185302 w 306005"/>
              <a:gd name="connsiteY91" fmla="*/ 162564 h 182575"/>
              <a:gd name="connsiteX92" fmla="*/ 144027 w 306005"/>
              <a:gd name="connsiteY92" fmla="*/ 175264 h 182575"/>
              <a:gd name="connsiteX93" fmla="*/ 131327 w 306005"/>
              <a:gd name="connsiteY93" fmla="*/ 172089 h 182575"/>
              <a:gd name="connsiteX94" fmla="*/ 134502 w 306005"/>
              <a:gd name="connsiteY94" fmla="*/ 159389 h 182575"/>
              <a:gd name="connsiteX95" fmla="*/ 156727 w 306005"/>
              <a:gd name="connsiteY95" fmla="*/ 146689 h 182575"/>
              <a:gd name="connsiteX96" fmla="*/ 169427 w 306005"/>
              <a:gd name="connsiteY96" fmla="*/ 140339 h 182575"/>
              <a:gd name="connsiteX97" fmla="*/ 185302 w 306005"/>
              <a:gd name="connsiteY97" fmla="*/ 137164 h 182575"/>
              <a:gd name="connsiteX98" fmla="*/ 198002 w 306005"/>
              <a:gd name="connsiteY98" fmla="*/ 133989 h 182575"/>
              <a:gd name="connsiteX99" fmla="*/ 226577 w 306005"/>
              <a:gd name="connsiteY99" fmla="*/ 137164 h 182575"/>
              <a:gd name="connsiteX100" fmla="*/ 213877 w 306005"/>
              <a:gd name="connsiteY100" fmla="*/ 149864 h 182575"/>
              <a:gd name="connsiteX101" fmla="*/ 204352 w 306005"/>
              <a:gd name="connsiteY101" fmla="*/ 153039 h 182575"/>
              <a:gd name="connsiteX102" fmla="*/ 188477 w 306005"/>
              <a:gd name="connsiteY102" fmla="*/ 159389 h 182575"/>
              <a:gd name="connsiteX103" fmla="*/ 175777 w 306005"/>
              <a:gd name="connsiteY103" fmla="*/ 162564 h 182575"/>
              <a:gd name="connsiteX104" fmla="*/ 166252 w 306005"/>
              <a:gd name="connsiteY104" fmla="*/ 165739 h 182575"/>
              <a:gd name="connsiteX105" fmla="*/ 182127 w 306005"/>
              <a:gd name="connsiteY105" fmla="*/ 159389 h 182575"/>
              <a:gd name="connsiteX106" fmla="*/ 201177 w 306005"/>
              <a:gd name="connsiteY106" fmla="*/ 156214 h 182575"/>
              <a:gd name="connsiteX107" fmla="*/ 232927 w 306005"/>
              <a:gd name="connsiteY107" fmla="*/ 153039 h 182575"/>
              <a:gd name="connsiteX108" fmla="*/ 229752 w 306005"/>
              <a:gd name="connsiteY108" fmla="*/ 172089 h 182575"/>
              <a:gd name="connsiteX109" fmla="*/ 232927 w 306005"/>
              <a:gd name="connsiteY109" fmla="*/ 159389 h 182575"/>
              <a:gd name="connsiteX110" fmla="*/ 248802 w 306005"/>
              <a:gd name="connsiteY110" fmla="*/ 153039 h 182575"/>
              <a:gd name="connsiteX111" fmla="*/ 271027 w 306005"/>
              <a:gd name="connsiteY111" fmla="*/ 140339 h 182575"/>
              <a:gd name="connsiteX112" fmla="*/ 274202 w 306005"/>
              <a:gd name="connsiteY112" fmla="*/ 156214 h 182575"/>
              <a:gd name="connsiteX113" fmla="*/ 242452 w 306005"/>
              <a:gd name="connsiteY113" fmla="*/ 172089 h 182575"/>
              <a:gd name="connsiteX114" fmla="*/ 261502 w 306005"/>
              <a:gd name="connsiteY114" fmla="*/ 162564 h 182575"/>
              <a:gd name="connsiteX115" fmla="*/ 280552 w 306005"/>
              <a:gd name="connsiteY115" fmla="*/ 165739 h 182575"/>
              <a:gd name="connsiteX116" fmla="*/ 264677 w 306005"/>
              <a:gd name="connsiteY116" fmla="*/ 178439 h 182575"/>
              <a:gd name="connsiteX117" fmla="*/ 83702 w 306005"/>
              <a:gd name="connsiteY117" fmla="*/ 175264 h 182575"/>
              <a:gd name="connsiteX118" fmla="*/ 42427 w 306005"/>
              <a:gd name="connsiteY118" fmla="*/ 168914 h 182575"/>
              <a:gd name="connsiteX119" fmla="*/ 45602 w 306005"/>
              <a:gd name="connsiteY119" fmla="*/ 146689 h 182575"/>
              <a:gd name="connsiteX120" fmla="*/ 64652 w 306005"/>
              <a:gd name="connsiteY120" fmla="*/ 121289 h 182575"/>
              <a:gd name="connsiteX121" fmla="*/ 80527 w 306005"/>
              <a:gd name="connsiteY121" fmla="*/ 108589 h 182575"/>
              <a:gd name="connsiteX122" fmla="*/ 90052 w 306005"/>
              <a:gd name="connsiteY122" fmla="*/ 102239 h 182575"/>
              <a:gd name="connsiteX123" fmla="*/ 112277 w 306005"/>
              <a:gd name="connsiteY123" fmla="*/ 99064 h 182575"/>
              <a:gd name="connsiteX124" fmla="*/ 156727 w 306005"/>
              <a:gd name="connsiteY124" fmla="*/ 99064 h 182575"/>
              <a:gd name="connsiteX125" fmla="*/ 159902 w 306005"/>
              <a:gd name="connsiteY125" fmla="*/ 114939 h 182575"/>
              <a:gd name="connsiteX126" fmla="*/ 150377 w 306005"/>
              <a:gd name="connsiteY126" fmla="*/ 140339 h 182575"/>
              <a:gd name="connsiteX127" fmla="*/ 134502 w 306005"/>
              <a:gd name="connsiteY127" fmla="*/ 149864 h 182575"/>
              <a:gd name="connsiteX128" fmla="*/ 99577 w 306005"/>
              <a:gd name="connsiteY128" fmla="*/ 156214 h 182575"/>
              <a:gd name="connsiteX129" fmla="*/ 90052 w 306005"/>
              <a:gd name="connsiteY129" fmla="*/ 162564 h 182575"/>
              <a:gd name="connsiteX130" fmla="*/ 74177 w 306005"/>
              <a:gd name="connsiteY130" fmla="*/ 140339 h 182575"/>
              <a:gd name="connsiteX131" fmla="*/ 96402 w 306005"/>
              <a:gd name="connsiteY131" fmla="*/ 130814 h 182575"/>
              <a:gd name="connsiteX132" fmla="*/ 105927 w 306005"/>
              <a:gd name="connsiteY132" fmla="*/ 124464 h 182575"/>
              <a:gd name="connsiteX133" fmla="*/ 118627 w 306005"/>
              <a:gd name="connsiteY133" fmla="*/ 114939 h 182575"/>
              <a:gd name="connsiteX134" fmla="*/ 144027 w 306005"/>
              <a:gd name="connsiteY134" fmla="*/ 108589 h 182575"/>
              <a:gd name="connsiteX135" fmla="*/ 140852 w 306005"/>
              <a:gd name="connsiteY135" fmla="*/ 118114 h 182575"/>
              <a:gd name="connsiteX136" fmla="*/ 124977 w 306005"/>
              <a:gd name="connsiteY136" fmla="*/ 130814 h 182575"/>
              <a:gd name="connsiteX137" fmla="*/ 93227 w 306005"/>
              <a:gd name="connsiteY137" fmla="*/ 137164 h 182575"/>
              <a:gd name="connsiteX138" fmla="*/ 61477 w 306005"/>
              <a:gd name="connsiteY138" fmla="*/ 133989 h 182575"/>
              <a:gd name="connsiteX139" fmla="*/ 58302 w 306005"/>
              <a:gd name="connsiteY139" fmla="*/ 118114 h 182575"/>
              <a:gd name="connsiteX140" fmla="*/ 71002 w 306005"/>
              <a:gd name="connsiteY140" fmla="*/ 64139 h 182575"/>
              <a:gd name="connsiteX141" fmla="*/ 105927 w 306005"/>
              <a:gd name="connsiteY141" fmla="*/ 35564 h 182575"/>
              <a:gd name="connsiteX142" fmla="*/ 128152 w 306005"/>
              <a:gd name="connsiteY142" fmla="*/ 26039 h 182575"/>
              <a:gd name="connsiteX143" fmla="*/ 175777 w 306005"/>
              <a:gd name="connsiteY143" fmla="*/ 3814 h 182575"/>
              <a:gd name="connsiteX144" fmla="*/ 185302 w 306005"/>
              <a:gd name="connsiteY144" fmla="*/ 6989 h 182575"/>
              <a:gd name="connsiteX145" fmla="*/ 172602 w 306005"/>
              <a:gd name="connsiteY145" fmla="*/ 35564 h 182575"/>
              <a:gd name="connsiteX146" fmla="*/ 159902 w 306005"/>
              <a:gd name="connsiteY146" fmla="*/ 41914 h 182575"/>
              <a:gd name="connsiteX147" fmla="*/ 131327 w 306005"/>
              <a:gd name="connsiteY147" fmla="*/ 57789 h 182575"/>
              <a:gd name="connsiteX148" fmla="*/ 99577 w 306005"/>
              <a:gd name="connsiteY148" fmla="*/ 73664 h 182575"/>
              <a:gd name="connsiteX149" fmla="*/ 61477 w 306005"/>
              <a:gd name="connsiteY149" fmla="*/ 83189 h 182575"/>
              <a:gd name="connsiteX150" fmla="*/ 23377 w 306005"/>
              <a:gd name="connsiteY150" fmla="*/ 76839 h 182575"/>
              <a:gd name="connsiteX151" fmla="*/ 32902 w 306005"/>
              <a:gd name="connsiteY151" fmla="*/ 64139 h 182575"/>
              <a:gd name="connsiteX152" fmla="*/ 45602 w 306005"/>
              <a:gd name="connsiteY152" fmla="*/ 57789 h 182575"/>
              <a:gd name="connsiteX153" fmla="*/ 74177 w 306005"/>
              <a:gd name="connsiteY153" fmla="*/ 51439 h 182575"/>
              <a:gd name="connsiteX154" fmla="*/ 102752 w 306005"/>
              <a:gd name="connsiteY154" fmla="*/ 45089 h 182575"/>
              <a:gd name="connsiteX155" fmla="*/ 137677 w 306005"/>
              <a:gd name="connsiteY155" fmla="*/ 48264 h 182575"/>
              <a:gd name="connsiteX156" fmla="*/ 140852 w 306005"/>
              <a:gd name="connsiteY156" fmla="*/ 57789 h 182575"/>
              <a:gd name="connsiteX157" fmla="*/ 134502 w 306005"/>
              <a:gd name="connsiteY157" fmla="*/ 76839 h 182575"/>
              <a:gd name="connsiteX158" fmla="*/ 121802 w 306005"/>
              <a:gd name="connsiteY158" fmla="*/ 86364 h 182575"/>
              <a:gd name="connsiteX159" fmla="*/ 86877 w 306005"/>
              <a:gd name="connsiteY159" fmla="*/ 99064 h 182575"/>
              <a:gd name="connsiteX160" fmla="*/ 74177 w 306005"/>
              <a:gd name="connsiteY160" fmla="*/ 105414 h 182575"/>
              <a:gd name="connsiteX161" fmla="*/ 55127 w 306005"/>
              <a:gd name="connsiteY161" fmla="*/ 102239 h 182575"/>
              <a:gd name="connsiteX162" fmla="*/ 58302 w 306005"/>
              <a:gd name="connsiteY162" fmla="*/ 73664 h 182575"/>
              <a:gd name="connsiteX163" fmla="*/ 96402 w 306005"/>
              <a:gd name="connsiteY163" fmla="*/ 57789 h 182575"/>
              <a:gd name="connsiteX164" fmla="*/ 128152 w 306005"/>
              <a:gd name="connsiteY164" fmla="*/ 60964 h 182575"/>
              <a:gd name="connsiteX165" fmla="*/ 109102 w 306005"/>
              <a:gd name="connsiteY165" fmla="*/ 95889 h 182575"/>
              <a:gd name="connsiteX166" fmla="*/ 80527 w 306005"/>
              <a:gd name="connsiteY166" fmla="*/ 105414 h 182575"/>
              <a:gd name="connsiteX167" fmla="*/ 48777 w 306005"/>
              <a:gd name="connsiteY167" fmla="*/ 111764 h 182575"/>
              <a:gd name="connsiteX168" fmla="*/ 42427 w 306005"/>
              <a:gd name="connsiteY168" fmla="*/ 92714 h 182575"/>
              <a:gd name="connsiteX169" fmla="*/ 90052 w 306005"/>
              <a:gd name="connsiteY169" fmla="*/ 73664 h 182575"/>
              <a:gd name="connsiteX170" fmla="*/ 99577 w 306005"/>
              <a:gd name="connsiteY170" fmla="*/ 70489 h 182575"/>
              <a:gd name="connsiteX171" fmla="*/ 121802 w 306005"/>
              <a:gd name="connsiteY171" fmla="*/ 64139 h 182575"/>
              <a:gd name="connsiteX172" fmla="*/ 163077 w 306005"/>
              <a:gd name="connsiteY172" fmla="*/ 67314 h 182575"/>
              <a:gd name="connsiteX173" fmla="*/ 169427 w 306005"/>
              <a:gd name="connsiteY173" fmla="*/ 80014 h 182575"/>
              <a:gd name="connsiteX174" fmla="*/ 156727 w 306005"/>
              <a:gd name="connsiteY174" fmla="*/ 105414 h 182575"/>
              <a:gd name="connsiteX175" fmla="*/ 144027 w 306005"/>
              <a:gd name="connsiteY175" fmla="*/ 108589 h 182575"/>
              <a:gd name="connsiteX176" fmla="*/ 118627 w 306005"/>
              <a:gd name="connsiteY176" fmla="*/ 118114 h 182575"/>
              <a:gd name="connsiteX177" fmla="*/ 83702 w 306005"/>
              <a:gd name="connsiteY177" fmla="*/ 124464 h 182575"/>
              <a:gd name="connsiteX178" fmla="*/ 64652 w 306005"/>
              <a:gd name="connsiteY178" fmla="*/ 118114 h 182575"/>
              <a:gd name="connsiteX179" fmla="*/ 83702 w 306005"/>
              <a:gd name="connsiteY179" fmla="*/ 67314 h 182575"/>
              <a:gd name="connsiteX180" fmla="*/ 121802 w 306005"/>
              <a:gd name="connsiteY180" fmla="*/ 51439 h 182575"/>
              <a:gd name="connsiteX181" fmla="*/ 185302 w 306005"/>
              <a:gd name="connsiteY181" fmla="*/ 35564 h 182575"/>
              <a:gd name="connsiteX182" fmla="*/ 248802 w 306005"/>
              <a:gd name="connsiteY182" fmla="*/ 26039 h 182575"/>
              <a:gd name="connsiteX183" fmla="*/ 290077 w 306005"/>
              <a:gd name="connsiteY183" fmla="*/ 32389 h 182575"/>
              <a:gd name="connsiteX184" fmla="*/ 264677 w 306005"/>
              <a:gd name="connsiteY184" fmla="*/ 57789 h 182575"/>
              <a:gd name="connsiteX185" fmla="*/ 248802 w 306005"/>
              <a:gd name="connsiteY185" fmla="*/ 70489 h 182575"/>
              <a:gd name="connsiteX186" fmla="*/ 232927 w 306005"/>
              <a:gd name="connsiteY186" fmla="*/ 76839 h 182575"/>
              <a:gd name="connsiteX187" fmla="*/ 201177 w 306005"/>
              <a:gd name="connsiteY187" fmla="*/ 86364 h 182575"/>
              <a:gd name="connsiteX188" fmla="*/ 185302 w 306005"/>
              <a:gd name="connsiteY188" fmla="*/ 83189 h 182575"/>
              <a:gd name="connsiteX189" fmla="*/ 194827 w 306005"/>
              <a:gd name="connsiteY189" fmla="*/ 67314 h 182575"/>
              <a:gd name="connsiteX190" fmla="*/ 204352 w 306005"/>
              <a:gd name="connsiteY190" fmla="*/ 60964 h 182575"/>
              <a:gd name="connsiteX191" fmla="*/ 229752 w 306005"/>
              <a:gd name="connsiteY191" fmla="*/ 51439 h 182575"/>
              <a:gd name="connsiteX192" fmla="*/ 245627 w 306005"/>
              <a:gd name="connsiteY192" fmla="*/ 54614 h 182575"/>
              <a:gd name="connsiteX193" fmla="*/ 242452 w 306005"/>
              <a:gd name="connsiteY193" fmla="*/ 73664 h 182575"/>
              <a:gd name="connsiteX194" fmla="*/ 223402 w 306005"/>
              <a:gd name="connsiteY194" fmla="*/ 86364 h 182575"/>
              <a:gd name="connsiteX195" fmla="*/ 194827 w 306005"/>
              <a:gd name="connsiteY195" fmla="*/ 99064 h 182575"/>
              <a:gd name="connsiteX196" fmla="*/ 182127 w 306005"/>
              <a:gd name="connsiteY196" fmla="*/ 83189 h 182575"/>
              <a:gd name="connsiteX197" fmla="*/ 207527 w 306005"/>
              <a:gd name="connsiteY197" fmla="*/ 64139 h 182575"/>
              <a:gd name="connsiteX198" fmla="*/ 255152 w 306005"/>
              <a:gd name="connsiteY198" fmla="*/ 80014 h 182575"/>
              <a:gd name="connsiteX199" fmla="*/ 258327 w 306005"/>
              <a:gd name="connsiteY199" fmla="*/ 95889 h 182575"/>
              <a:gd name="connsiteX200" fmla="*/ 255152 w 306005"/>
              <a:gd name="connsiteY200" fmla="*/ 118114 h 182575"/>
              <a:gd name="connsiteX201" fmla="*/ 239277 w 306005"/>
              <a:gd name="connsiteY201" fmla="*/ 127639 h 182575"/>
              <a:gd name="connsiteX202" fmla="*/ 213877 w 306005"/>
              <a:gd name="connsiteY202" fmla="*/ 137164 h 182575"/>
              <a:gd name="connsiteX203" fmla="*/ 194827 w 306005"/>
              <a:gd name="connsiteY203" fmla="*/ 130814 h 182575"/>
              <a:gd name="connsiteX204" fmla="*/ 204352 w 306005"/>
              <a:gd name="connsiteY204" fmla="*/ 118114 h 182575"/>
              <a:gd name="connsiteX205" fmla="*/ 239277 w 306005"/>
              <a:gd name="connsiteY205" fmla="*/ 105414 h 182575"/>
              <a:gd name="connsiteX206" fmla="*/ 264677 w 306005"/>
              <a:gd name="connsiteY206" fmla="*/ 95889 h 182575"/>
              <a:gd name="connsiteX207" fmla="*/ 280552 w 306005"/>
              <a:gd name="connsiteY207" fmla="*/ 99064 h 182575"/>
              <a:gd name="connsiteX208" fmla="*/ 283727 w 306005"/>
              <a:gd name="connsiteY208" fmla="*/ 133989 h 182575"/>
              <a:gd name="connsiteX209" fmla="*/ 274202 w 306005"/>
              <a:gd name="connsiteY209" fmla="*/ 137164 h 182575"/>
              <a:gd name="connsiteX210" fmla="*/ 264677 w 306005"/>
              <a:gd name="connsiteY210" fmla="*/ 143514 h 182575"/>
              <a:gd name="connsiteX211" fmla="*/ 236102 w 306005"/>
              <a:gd name="connsiteY211" fmla="*/ 153039 h 182575"/>
              <a:gd name="connsiteX212" fmla="*/ 223402 w 306005"/>
              <a:gd name="connsiteY212" fmla="*/ 149864 h 182575"/>
              <a:gd name="connsiteX213" fmla="*/ 236102 w 306005"/>
              <a:gd name="connsiteY213" fmla="*/ 118114 h 182575"/>
              <a:gd name="connsiteX214" fmla="*/ 245627 w 306005"/>
              <a:gd name="connsiteY214" fmla="*/ 121289 h 182575"/>
              <a:gd name="connsiteX215" fmla="*/ 245627 w 306005"/>
              <a:gd name="connsiteY215" fmla="*/ 149864 h 182575"/>
              <a:gd name="connsiteX216" fmla="*/ 239277 w 306005"/>
              <a:gd name="connsiteY216" fmla="*/ 159389 h 182575"/>
              <a:gd name="connsiteX217" fmla="*/ 213877 w 306005"/>
              <a:gd name="connsiteY217" fmla="*/ 165739 h 182575"/>
              <a:gd name="connsiteX218" fmla="*/ 204352 w 306005"/>
              <a:gd name="connsiteY218" fmla="*/ 172089 h 182575"/>
              <a:gd name="connsiteX219" fmla="*/ 188477 w 306005"/>
              <a:gd name="connsiteY219" fmla="*/ 149864 h 182575"/>
              <a:gd name="connsiteX220" fmla="*/ 213877 w 306005"/>
              <a:gd name="connsiteY220" fmla="*/ 137164 h 182575"/>
              <a:gd name="connsiteX221" fmla="*/ 220227 w 306005"/>
              <a:gd name="connsiteY221" fmla="*/ 149864 h 182575"/>
              <a:gd name="connsiteX222" fmla="*/ 207527 w 306005"/>
              <a:gd name="connsiteY222" fmla="*/ 156214 h 182575"/>
              <a:gd name="connsiteX223" fmla="*/ 194827 w 306005"/>
              <a:gd name="connsiteY223" fmla="*/ 165739 h 182575"/>
              <a:gd name="connsiteX224" fmla="*/ 178952 w 306005"/>
              <a:gd name="connsiteY224" fmla="*/ 168914 h 182575"/>
              <a:gd name="connsiteX225" fmla="*/ 166252 w 306005"/>
              <a:gd name="connsiteY225" fmla="*/ 172089 h 182575"/>
              <a:gd name="connsiteX226" fmla="*/ 134502 w 306005"/>
              <a:gd name="connsiteY226" fmla="*/ 181614 h 182575"/>
              <a:gd name="connsiteX227" fmla="*/ 77352 w 306005"/>
              <a:gd name="connsiteY227" fmla="*/ 175264 h 182575"/>
              <a:gd name="connsiteX228" fmla="*/ 86877 w 306005"/>
              <a:gd name="connsiteY228" fmla="*/ 165739 h 182575"/>
              <a:gd name="connsiteX229" fmla="*/ 99577 w 306005"/>
              <a:gd name="connsiteY229" fmla="*/ 162564 h 182575"/>
              <a:gd name="connsiteX230" fmla="*/ 118627 w 306005"/>
              <a:gd name="connsiteY230" fmla="*/ 165739 h 182575"/>
              <a:gd name="connsiteX231" fmla="*/ 115452 w 306005"/>
              <a:gd name="connsiteY231" fmla="*/ 178439 h 182575"/>
              <a:gd name="connsiteX232" fmla="*/ 90052 w 306005"/>
              <a:gd name="connsiteY232" fmla="*/ 181614 h 182575"/>
              <a:gd name="connsiteX233" fmla="*/ 45602 w 306005"/>
              <a:gd name="connsiteY233" fmla="*/ 156214 h 182575"/>
              <a:gd name="connsiteX234" fmla="*/ 55127 w 306005"/>
              <a:gd name="connsiteY234" fmla="*/ 153039 h 182575"/>
              <a:gd name="connsiteX235" fmla="*/ 86877 w 306005"/>
              <a:gd name="connsiteY235" fmla="*/ 146689 h 182575"/>
              <a:gd name="connsiteX236" fmla="*/ 102752 w 306005"/>
              <a:gd name="connsiteY236" fmla="*/ 143514 h 182575"/>
              <a:gd name="connsiteX237" fmla="*/ 137677 w 306005"/>
              <a:gd name="connsiteY237" fmla="*/ 146689 h 182575"/>
              <a:gd name="connsiteX238" fmla="*/ 134502 w 306005"/>
              <a:gd name="connsiteY238" fmla="*/ 162564 h 182575"/>
              <a:gd name="connsiteX239" fmla="*/ 105927 w 306005"/>
              <a:gd name="connsiteY239" fmla="*/ 165739 h 182575"/>
              <a:gd name="connsiteX240" fmla="*/ 67827 w 306005"/>
              <a:gd name="connsiteY240" fmla="*/ 168914 h 182575"/>
              <a:gd name="connsiteX241" fmla="*/ 4327 w 306005"/>
              <a:gd name="connsiteY241" fmla="*/ 165739 h 182575"/>
              <a:gd name="connsiteX242" fmla="*/ 7502 w 306005"/>
              <a:gd name="connsiteY242" fmla="*/ 133989 h 182575"/>
              <a:gd name="connsiteX243" fmla="*/ 26552 w 306005"/>
              <a:gd name="connsiteY243" fmla="*/ 121289 h 182575"/>
              <a:gd name="connsiteX244" fmla="*/ 42427 w 306005"/>
              <a:gd name="connsiteY244" fmla="*/ 114939 h 182575"/>
              <a:gd name="connsiteX245" fmla="*/ 55127 w 306005"/>
              <a:gd name="connsiteY245" fmla="*/ 108589 h 182575"/>
              <a:gd name="connsiteX246" fmla="*/ 67827 w 306005"/>
              <a:gd name="connsiteY246" fmla="*/ 105414 h 182575"/>
              <a:gd name="connsiteX247" fmla="*/ 77352 w 306005"/>
              <a:gd name="connsiteY247" fmla="*/ 102239 h 182575"/>
              <a:gd name="connsiteX248" fmla="*/ 86877 w 306005"/>
              <a:gd name="connsiteY248" fmla="*/ 105414 h 182575"/>
              <a:gd name="connsiteX249" fmla="*/ 83702 w 306005"/>
              <a:gd name="connsiteY249" fmla="*/ 118114 h 182575"/>
              <a:gd name="connsiteX250" fmla="*/ 74177 w 306005"/>
              <a:gd name="connsiteY250" fmla="*/ 124464 h 182575"/>
              <a:gd name="connsiteX251" fmla="*/ 51952 w 306005"/>
              <a:gd name="connsiteY251" fmla="*/ 130814 h 182575"/>
              <a:gd name="connsiteX252" fmla="*/ 23377 w 306005"/>
              <a:gd name="connsiteY252" fmla="*/ 127639 h 182575"/>
              <a:gd name="connsiteX253" fmla="*/ 17027 w 306005"/>
              <a:gd name="connsiteY253" fmla="*/ 118114 h 182575"/>
              <a:gd name="connsiteX254" fmla="*/ 23377 w 306005"/>
              <a:gd name="connsiteY254" fmla="*/ 64139 h 182575"/>
              <a:gd name="connsiteX255" fmla="*/ 48777 w 306005"/>
              <a:gd name="connsiteY255" fmla="*/ 51439 h 182575"/>
              <a:gd name="connsiteX256" fmla="*/ 71002 w 306005"/>
              <a:gd name="connsiteY256" fmla="*/ 57789 h 182575"/>
              <a:gd name="connsiteX257" fmla="*/ 64652 w 306005"/>
              <a:gd name="connsiteY257" fmla="*/ 80014 h 182575"/>
              <a:gd name="connsiteX258" fmla="*/ 29727 w 306005"/>
              <a:gd name="connsiteY258" fmla="*/ 73664 h 182575"/>
              <a:gd name="connsiteX259" fmla="*/ 32902 w 306005"/>
              <a:gd name="connsiteY259" fmla="*/ 45089 h 182575"/>
              <a:gd name="connsiteX260" fmla="*/ 42427 w 306005"/>
              <a:gd name="connsiteY260" fmla="*/ 35564 h 182575"/>
              <a:gd name="connsiteX261" fmla="*/ 74177 w 306005"/>
              <a:gd name="connsiteY261" fmla="*/ 29214 h 182575"/>
              <a:gd name="connsiteX262" fmla="*/ 93227 w 306005"/>
              <a:gd name="connsiteY262" fmla="*/ 32389 h 182575"/>
              <a:gd name="connsiteX263" fmla="*/ 77352 w 306005"/>
              <a:gd name="connsiteY263" fmla="*/ 57789 h 182575"/>
              <a:gd name="connsiteX264" fmla="*/ 58302 w 306005"/>
              <a:gd name="connsiteY264" fmla="*/ 54614 h 182575"/>
              <a:gd name="connsiteX265" fmla="*/ 55127 w 306005"/>
              <a:gd name="connsiteY265" fmla="*/ 38739 h 182575"/>
              <a:gd name="connsiteX266" fmla="*/ 71002 w 306005"/>
              <a:gd name="connsiteY266" fmla="*/ 10164 h 182575"/>
              <a:gd name="connsiteX267" fmla="*/ 102752 w 306005"/>
              <a:gd name="connsiteY267" fmla="*/ 13339 h 182575"/>
              <a:gd name="connsiteX268" fmla="*/ 105927 w 306005"/>
              <a:gd name="connsiteY268" fmla="*/ 22864 h 182575"/>
              <a:gd name="connsiteX269" fmla="*/ 93227 w 306005"/>
              <a:gd name="connsiteY269" fmla="*/ 51439 h 182575"/>
              <a:gd name="connsiteX270" fmla="*/ 86877 w 306005"/>
              <a:gd name="connsiteY270" fmla="*/ 38739 h 182575"/>
              <a:gd name="connsiteX271" fmla="*/ 105927 w 306005"/>
              <a:gd name="connsiteY271" fmla="*/ 29214 h 182575"/>
              <a:gd name="connsiteX272" fmla="*/ 150377 w 306005"/>
              <a:gd name="connsiteY272" fmla="*/ 22864 h 182575"/>
              <a:gd name="connsiteX273" fmla="*/ 213877 w 306005"/>
              <a:gd name="connsiteY273" fmla="*/ 35564 h 182575"/>
              <a:gd name="connsiteX274" fmla="*/ 217052 w 306005"/>
              <a:gd name="connsiteY274" fmla="*/ 48264 h 182575"/>
              <a:gd name="connsiteX275" fmla="*/ 213877 w 306005"/>
              <a:gd name="connsiteY275" fmla="*/ 67314 h 182575"/>
              <a:gd name="connsiteX276" fmla="*/ 201177 w 306005"/>
              <a:gd name="connsiteY276" fmla="*/ 73664 h 182575"/>
              <a:gd name="connsiteX277" fmla="*/ 207527 w 306005"/>
              <a:gd name="connsiteY277" fmla="*/ 60964 h 182575"/>
              <a:gd name="connsiteX278" fmla="*/ 242452 w 306005"/>
              <a:gd name="connsiteY278" fmla="*/ 51439 h 182575"/>
              <a:gd name="connsiteX279" fmla="*/ 274202 w 306005"/>
              <a:gd name="connsiteY279" fmla="*/ 45089 h 182575"/>
              <a:gd name="connsiteX280" fmla="*/ 302777 w 306005"/>
              <a:gd name="connsiteY280" fmla="*/ 48264 h 182575"/>
              <a:gd name="connsiteX281" fmla="*/ 305952 w 306005"/>
              <a:gd name="connsiteY281" fmla="*/ 60964 h 182575"/>
              <a:gd name="connsiteX282" fmla="*/ 302777 w 306005"/>
              <a:gd name="connsiteY282" fmla="*/ 83189 h 182575"/>
              <a:gd name="connsiteX283" fmla="*/ 293252 w 306005"/>
              <a:gd name="connsiteY283" fmla="*/ 89539 h 182575"/>
              <a:gd name="connsiteX284" fmla="*/ 261502 w 306005"/>
              <a:gd name="connsiteY284" fmla="*/ 102239 h 182575"/>
              <a:gd name="connsiteX285" fmla="*/ 239277 w 306005"/>
              <a:gd name="connsiteY285" fmla="*/ 95889 h 182575"/>
              <a:gd name="connsiteX286" fmla="*/ 258327 w 306005"/>
              <a:gd name="connsiteY286" fmla="*/ 48264 h 182575"/>
              <a:gd name="connsiteX287" fmla="*/ 267852 w 306005"/>
              <a:gd name="connsiteY287" fmla="*/ 45089 h 182575"/>
              <a:gd name="connsiteX288" fmla="*/ 277377 w 306005"/>
              <a:gd name="connsiteY288" fmla="*/ 51439 h 182575"/>
              <a:gd name="connsiteX289" fmla="*/ 264677 w 306005"/>
              <a:gd name="connsiteY289" fmla="*/ 99064 h 182575"/>
              <a:gd name="connsiteX290" fmla="*/ 255152 w 306005"/>
              <a:gd name="connsiteY290" fmla="*/ 92714 h 182575"/>
              <a:gd name="connsiteX291" fmla="*/ 264677 w 306005"/>
              <a:gd name="connsiteY291" fmla="*/ 67314 h 182575"/>
              <a:gd name="connsiteX292" fmla="*/ 261502 w 306005"/>
              <a:gd name="connsiteY292" fmla="*/ 114939 h 182575"/>
              <a:gd name="connsiteX293" fmla="*/ 258327 w 306005"/>
              <a:gd name="connsiteY293" fmla="*/ 130814 h 182575"/>
              <a:gd name="connsiteX294" fmla="*/ 255152 w 306005"/>
              <a:gd name="connsiteY294" fmla="*/ 121289 h 182575"/>
              <a:gd name="connsiteX295" fmla="*/ 261502 w 306005"/>
              <a:gd name="connsiteY295" fmla="*/ 99064 h 182575"/>
              <a:gd name="connsiteX296" fmla="*/ 271027 w 306005"/>
              <a:gd name="connsiteY296" fmla="*/ 92714 h 182575"/>
              <a:gd name="connsiteX297" fmla="*/ 280552 w 306005"/>
              <a:gd name="connsiteY297" fmla="*/ 99064 h 182575"/>
              <a:gd name="connsiteX298" fmla="*/ 286902 w 306005"/>
              <a:gd name="connsiteY298" fmla="*/ 124464 h 182575"/>
              <a:gd name="connsiteX299" fmla="*/ 280552 w 306005"/>
              <a:gd name="connsiteY299" fmla="*/ 29214 h 182575"/>
              <a:gd name="connsiteX300" fmla="*/ 267852 w 306005"/>
              <a:gd name="connsiteY300" fmla="*/ 41914 h 182575"/>
              <a:gd name="connsiteX301" fmla="*/ 261502 w 306005"/>
              <a:gd name="connsiteY301" fmla="*/ 60964 h 182575"/>
              <a:gd name="connsiteX302" fmla="*/ 267852 w 306005"/>
              <a:gd name="connsiteY302" fmla="*/ 95889 h 182575"/>
              <a:gd name="connsiteX303" fmla="*/ 271027 w 306005"/>
              <a:gd name="connsiteY303" fmla="*/ 105414 h 182575"/>
              <a:gd name="connsiteX304" fmla="*/ 277377 w 306005"/>
              <a:gd name="connsiteY304" fmla="*/ 143514 h 182575"/>
              <a:gd name="connsiteX305" fmla="*/ 274202 w 306005"/>
              <a:gd name="connsiteY305" fmla="*/ 165739 h 182575"/>
              <a:gd name="connsiteX306" fmla="*/ 261502 w 306005"/>
              <a:gd name="connsiteY306" fmla="*/ 168914 h 182575"/>
              <a:gd name="connsiteX307" fmla="*/ 251977 w 306005"/>
              <a:gd name="connsiteY307" fmla="*/ 175264 h 182575"/>
              <a:gd name="connsiteX308" fmla="*/ 198002 w 306005"/>
              <a:gd name="connsiteY308" fmla="*/ 181614 h 182575"/>
              <a:gd name="connsiteX309" fmla="*/ 118627 w 306005"/>
              <a:gd name="connsiteY309" fmla="*/ 178439 h 182575"/>
              <a:gd name="connsiteX310" fmla="*/ 105927 w 306005"/>
              <a:gd name="connsiteY310" fmla="*/ 175264 h 182575"/>
              <a:gd name="connsiteX311" fmla="*/ 90052 w 306005"/>
              <a:gd name="connsiteY311" fmla="*/ 172089 h 182575"/>
              <a:gd name="connsiteX312" fmla="*/ 77352 w 306005"/>
              <a:gd name="connsiteY312" fmla="*/ 165739 h 182575"/>
              <a:gd name="connsiteX313" fmla="*/ 45602 w 306005"/>
              <a:gd name="connsiteY313" fmla="*/ 121289 h 182575"/>
              <a:gd name="connsiteX314" fmla="*/ 39252 w 306005"/>
              <a:gd name="connsiteY314" fmla="*/ 102239 h 182575"/>
              <a:gd name="connsiteX315" fmla="*/ 36077 w 306005"/>
              <a:gd name="connsiteY315" fmla="*/ 92714 h 182575"/>
              <a:gd name="connsiteX316" fmla="*/ 36077 w 306005"/>
              <a:gd name="connsiteY316" fmla="*/ 38739 h 182575"/>
              <a:gd name="connsiteX317" fmla="*/ 48777 w 306005"/>
              <a:gd name="connsiteY317" fmla="*/ 35564 h 182575"/>
              <a:gd name="connsiteX318" fmla="*/ 77352 w 306005"/>
              <a:gd name="connsiteY318" fmla="*/ 32389 h 182575"/>
              <a:gd name="connsiteX319" fmla="*/ 112277 w 306005"/>
              <a:gd name="connsiteY319" fmla="*/ 35564 h 182575"/>
              <a:gd name="connsiteX320" fmla="*/ 102752 w 306005"/>
              <a:gd name="connsiteY320" fmla="*/ 41914 h 1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306005" h="182575">
                <a:moveTo>
                  <a:pt x="29727" y="38739"/>
                </a:moveTo>
                <a:cubicBezTo>
                  <a:pt x="55010" y="13456"/>
                  <a:pt x="38535" y="23396"/>
                  <a:pt x="61477" y="16514"/>
                </a:cubicBezTo>
                <a:cubicBezTo>
                  <a:pt x="67888" y="14591"/>
                  <a:pt x="80527" y="10164"/>
                  <a:pt x="80527" y="10164"/>
                </a:cubicBezTo>
                <a:cubicBezTo>
                  <a:pt x="83702" y="12281"/>
                  <a:pt x="87668" y="13534"/>
                  <a:pt x="90052" y="16514"/>
                </a:cubicBezTo>
                <a:cubicBezTo>
                  <a:pt x="96548" y="24635"/>
                  <a:pt x="92053" y="46936"/>
                  <a:pt x="90052" y="51439"/>
                </a:cubicBezTo>
                <a:cubicBezTo>
                  <a:pt x="88693" y="54497"/>
                  <a:pt x="83453" y="52989"/>
                  <a:pt x="80527" y="54614"/>
                </a:cubicBezTo>
                <a:cubicBezTo>
                  <a:pt x="73856" y="58320"/>
                  <a:pt x="68303" y="63901"/>
                  <a:pt x="61477" y="67314"/>
                </a:cubicBezTo>
                <a:cubicBezTo>
                  <a:pt x="57574" y="69265"/>
                  <a:pt x="52973" y="69290"/>
                  <a:pt x="48777" y="70489"/>
                </a:cubicBezTo>
                <a:cubicBezTo>
                  <a:pt x="45559" y="71408"/>
                  <a:pt x="42427" y="72606"/>
                  <a:pt x="39252" y="73664"/>
                </a:cubicBezTo>
                <a:cubicBezTo>
                  <a:pt x="33960" y="71547"/>
                  <a:pt x="26205" y="72262"/>
                  <a:pt x="23377" y="67314"/>
                </a:cubicBezTo>
                <a:cubicBezTo>
                  <a:pt x="16810" y="55822"/>
                  <a:pt x="29480" y="48688"/>
                  <a:pt x="36077" y="45089"/>
                </a:cubicBezTo>
                <a:cubicBezTo>
                  <a:pt x="75824" y="23409"/>
                  <a:pt x="46585" y="39616"/>
                  <a:pt x="80527" y="26039"/>
                </a:cubicBezTo>
                <a:cubicBezTo>
                  <a:pt x="106817" y="15523"/>
                  <a:pt x="78594" y="22616"/>
                  <a:pt x="109102" y="16514"/>
                </a:cubicBezTo>
                <a:cubicBezTo>
                  <a:pt x="111638" y="15246"/>
                  <a:pt x="130179" y="4828"/>
                  <a:pt x="134502" y="6989"/>
                </a:cubicBezTo>
                <a:cubicBezTo>
                  <a:pt x="138735" y="9106"/>
                  <a:pt x="138735" y="15456"/>
                  <a:pt x="140852" y="19689"/>
                </a:cubicBezTo>
                <a:cubicBezTo>
                  <a:pt x="110215" y="60538"/>
                  <a:pt x="135180" y="35140"/>
                  <a:pt x="109102" y="51439"/>
                </a:cubicBezTo>
                <a:cubicBezTo>
                  <a:pt x="104615" y="54244"/>
                  <a:pt x="101315" y="58999"/>
                  <a:pt x="96402" y="60964"/>
                </a:cubicBezTo>
                <a:cubicBezTo>
                  <a:pt x="90425" y="63355"/>
                  <a:pt x="83702" y="63081"/>
                  <a:pt x="77352" y="64139"/>
                </a:cubicBezTo>
                <a:cubicBezTo>
                  <a:pt x="74134" y="67357"/>
                  <a:pt x="60063" y="84950"/>
                  <a:pt x="51952" y="76839"/>
                </a:cubicBezTo>
                <a:cubicBezTo>
                  <a:pt x="48777" y="73664"/>
                  <a:pt x="57669" y="69694"/>
                  <a:pt x="61477" y="67314"/>
                </a:cubicBezTo>
                <a:cubicBezTo>
                  <a:pt x="66310" y="64293"/>
                  <a:pt x="72254" y="63513"/>
                  <a:pt x="77352" y="60964"/>
                </a:cubicBezTo>
                <a:cubicBezTo>
                  <a:pt x="87868" y="55706"/>
                  <a:pt x="106816" y="42957"/>
                  <a:pt x="118627" y="38739"/>
                </a:cubicBezTo>
                <a:cubicBezTo>
                  <a:pt x="126846" y="35804"/>
                  <a:pt x="135560" y="34506"/>
                  <a:pt x="144027" y="32389"/>
                </a:cubicBezTo>
                <a:cubicBezTo>
                  <a:pt x="188480" y="6987"/>
                  <a:pt x="141565" y="29793"/>
                  <a:pt x="198002" y="16514"/>
                </a:cubicBezTo>
                <a:cubicBezTo>
                  <a:pt x="205848" y="14668"/>
                  <a:pt x="212477" y="9203"/>
                  <a:pt x="220227" y="6989"/>
                </a:cubicBezTo>
                <a:cubicBezTo>
                  <a:pt x="227423" y="4933"/>
                  <a:pt x="235044" y="4872"/>
                  <a:pt x="242452" y="3814"/>
                </a:cubicBezTo>
                <a:cubicBezTo>
                  <a:pt x="255622" y="-576"/>
                  <a:pt x="270674" y="-8416"/>
                  <a:pt x="242452" y="29214"/>
                </a:cubicBezTo>
                <a:cubicBezTo>
                  <a:pt x="235212" y="38867"/>
                  <a:pt x="223365" y="43984"/>
                  <a:pt x="213877" y="51439"/>
                </a:cubicBezTo>
                <a:cubicBezTo>
                  <a:pt x="208548" y="55626"/>
                  <a:pt x="203516" y="60200"/>
                  <a:pt x="198002" y="64139"/>
                </a:cubicBezTo>
                <a:cubicBezTo>
                  <a:pt x="133055" y="110530"/>
                  <a:pt x="208071" y="59603"/>
                  <a:pt x="159902" y="86364"/>
                </a:cubicBezTo>
                <a:cubicBezTo>
                  <a:pt x="155276" y="88934"/>
                  <a:pt x="152050" y="93768"/>
                  <a:pt x="147202" y="95889"/>
                </a:cubicBezTo>
                <a:cubicBezTo>
                  <a:pt x="134937" y="101255"/>
                  <a:pt x="121076" y="102602"/>
                  <a:pt x="109102" y="108589"/>
                </a:cubicBezTo>
                <a:cubicBezTo>
                  <a:pt x="77838" y="124221"/>
                  <a:pt x="117012" y="105073"/>
                  <a:pt x="80527" y="121289"/>
                </a:cubicBezTo>
                <a:cubicBezTo>
                  <a:pt x="76202" y="123211"/>
                  <a:pt x="72317" y="126142"/>
                  <a:pt x="67827" y="127639"/>
                </a:cubicBezTo>
                <a:cubicBezTo>
                  <a:pt x="62707" y="129346"/>
                  <a:pt x="57244" y="129756"/>
                  <a:pt x="51952" y="130814"/>
                </a:cubicBezTo>
                <a:cubicBezTo>
                  <a:pt x="53453" y="123310"/>
                  <a:pt x="53847" y="110864"/>
                  <a:pt x="61477" y="105414"/>
                </a:cubicBezTo>
                <a:cubicBezTo>
                  <a:pt x="66115" y="102101"/>
                  <a:pt x="72465" y="101996"/>
                  <a:pt x="77352" y="99064"/>
                </a:cubicBezTo>
                <a:cubicBezTo>
                  <a:pt x="83163" y="95577"/>
                  <a:pt x="87588" y="90123"/>
                  <a:pt x="93227" y="86364"/>
                </a:cubicBezTo>
                <a:cubicBezTo>
                  <a:pt x="97165" y="83739"/>
                  <a:pt x="101772" y="82280"/>
                  <a:pt x="105927" y="80014"/>
                </a:cubicBezTo>
                <a:cubicBezTo>
                  <a:pt x="113418" y="75928"/>
                  <a:pt x="120405" y="70890"/>
                  <a:pt x="128152" y="67314"/>
                </a:cubicBezTo>
                <a:cubicBezTo>
                  <a:pt x="134229" y="64509"/>
                  <a:pt x="140955" y="63367"/>
                  <a:pt x="147202" y="60964"/>
                </a:cubicBezTo>
                <a:cubicBezTo>
                  <a:pt x="154725" y="58071"/>
                  <a:pt x="161723" y="53809"/>
                  <a:pt x="169427" y="51439"/>
                </a:cubicBezTo>
                <a:cubicBezTo>
                  <a:pt x="175580" y="49546"/>
                  <a:pt x="182193" y="49661"/>
                  <a:pt x="188477" y="48264"/>
                </a:cubicBezTo>
                <a:cubicBezTo>
                  <a:pt x="194076" y="47020"/>
                  <a:pt x="210787" y="39975"/>
                  <a:pt x="213877" y="38739"/>
                </a:cubicBezTo>
                <a:cubicBezTo>
                  <a:pt x="214935" y="41914"/>
                  <a:pt x="215734" y="45188"/>
                  <a:pt x="217052" y="48264"/>
                </a:cubicBezTo>
                <a:cubicBezTo>
                  <a:pt x="218916" y="52614"/>
                  <a:pt x="222879" y="56260"/>
                  <a:pt x="223402" y="60964"/>
                </a:cubicBezTo>
                <a:cubicBezTo>
                  <a:pt x="224311" y="69142"/>
                  <a:pt x="219804" y="80437"/>
                  <a:pt x="213877" y="86364"/>
                </a:cubicBezTo>
                <a:cubicBezTo>
                  <a:pt x="209085" y="91156"/>
                  <a:pt x="203574" y="95207"/>
                  <a:pt x="198002" y="99064"/>
                </a:cubicBezTo>
                <a:cubicBezTo>
                  <a:pt x="189793" y="104747"/>
                  <a:pt x="181105" y="109706"/>
                  <a:pt x="172602" y="114939"/>
                </a:cubicBezTo>
                <a:cubicBezTo>
                  <a:pt x="158704" y="123492"/>
                  <a:pt x="129684" y="140750"/>
                  <a:pt x="118627" y="143514"/>
                </a:cubicBezTo>
                <a:lnTo>
                  <a:pt x="105927" y="146689"/>
                </a:lnTo>
                <a:cubicBezTo>
                  <a:pt x="100635" y="149864"/>
                  <a:pt x="95691" y="153708"/>
                  <a:pt x="90052" y="156214"/>
                </a:cubicBezTo>
                <a:cubicBezTo>
                  <a:pt x="72620" y="163961"/>
                  <a:pt x="42679" y="157077"/>
                  <a:pt x="29727" y="156214"/>
                </a:cubicBezTo>
                <a:cubicBezTo>
                  <a:pt x="33960" y="143514"/>
                  <a:pt x="34843" y="129145"/>
                  <a:pt x="42427" y="118114"/>
                </a:cubicBezTo>
                <a:cubicBezTo>
                  <a:pt x="47261" y="111083"/>
                  <a:pt x="57709" y="110373"/>
                  <a:pt x="64652" y="105414"/>
                </a:cubicBezTo>
                <a:cubicBezTo>
                  <a:pt x="72592" y="99743"/>
                  <a:pt x="78603" y="91535"/>
                  <a:pt x="86877" y="86364"/>
                </a:cubicBezTo>
                <a:cubicBezTo>
                  <a:pt x="95716" y="80840"/>
                  <a:pt x="105814" y="77633"/>
                  <a:pt x="115452" y="73664"/>
                </a:cubicBezTo>
                <a:cubicBezTo>
                  <a:pt x="121947" y="70990"/>
                  <a:pt x="150907" y="60188"/>
                  <a:pt x="159902" y="57789"/>
                </a:cubicBezTo>
                <a:cubicBezTo>
                  <a:pt x="169330" y="55275"/>
                  <a:pt x="179076" y="54050"/>
                  <a:pt x="188477" y="51439"/>
                </a:cubicBezTo>
                <a:cubicBezTo>
                  <a:pt x="246239" y="35394"/>
                  <a:pt x="194271" y="46470"/>
                  <a:pt x="232927" y="38739"/>
                </a:cubicBezTo>
                <a:lnTo>
                  <a:pt x="258327" y="41914"/>
                </a:lnTo>
                <a:cubicBezTo>
                  <a:pt x="262424" y="45426"/>
                  <a:pt x="257344" y="52858"/>
                  <a:pt x="255152" y="57789"/>
                </a:cubicBezTo>
                <a:cubicBezTo>
                  <a:pt x="249791" y="69852"/>
                  <a:pt x="245376" y="70214"/>
                  <a:pt x="236102" y="76839"/>
                </a:cubicBezTo>
                <a:cubicBezTo>
                  <a:pt x="231796" y="79915"/>
                  <a:pt x="228219" y="84174"/>
                  <a:pt x="223402" y="86364"/>
                </a:cubicBezTo>
                <a:cubicBezTo>
                  <a:pt x="216388" y="89552"/>
                  <a:pt x="208418" y="90081"/>
                  <a:pt x="201177" y="92714"/>
                </a:cubicBezTo>
                <a:cubicBezTo>
                  <a:pt x="196729" y="94331"/>
                  <a:pt x="192925" y="97447"/>
                  <a:pt x="188477" y="99064"/>
                </a:cubicBezTo>
                <a:cubicBezTo>
                  <a:pt x="170575" y="105574"/>
                  <a:pt x="159325" y="106080"/>
                  <a:pt x="140852" y="111764"/>
                </a:cubicBezTo>
                <a:cubicBezTo>
                  <a:pt x="102065" y="123699"/>
                  <a:pt x="147516" y="113606"/>
                  <a:pt x="109102" y="121289"/>
                </a:cubicBezTo>
                <a:cubicBezTo>
                  <a:pt x="89169" y="131255"/>
                  <a:pt x="88986" y="133989"/>
                  <a:pt x="64652" y="133989"/>
                </a:cubicBezTo>
                <a:cubicBezTo>
                  <a:pt x="61305" y="133989"/>
                  <a:pt x="71184" y="132311"/>
                  <a:pt x="74177" y="130814"/>
                </a:cubicBezTo>
                <a:cubicBezTo>
                  <a:pt x="77590" y="129107"/>
                  <a:pt x="80289" y="126171"/>
                  <a:pt x="83702" y="124464"/>
                </a:cubicBezTo>
                <a:cubicBezTo>
                  <a:pt x="117507" y="107562"/>
                  <a:pt x="94898" y="120965"/>
                  <a:pt x="134502" y="108589"/>
                </a:cubicBezTo>
                <a:cubicBezTo>
                  <a:pt x="142195" y="106185"/>
                  <a:pt x="149034" y="101468"/>
                  <a:pt x="156727" y="99064"/>
                </a:cubicBezTo>
                <a:cubicBezTo>
                  <a:pt x="166040" y="96154"/>
                  <a:pt x="175866" y="95197"/>
                  <a:pt x="185302" y="92714"/>
                </a:cubicBezTo>
                <a:cubicBezTo>
                  <a:pt x="195988" y="89902"/>
                  <a:pt x="206333" y="85869"/>
                  <a:pt x="217052" y="83189"/>
                </a:cubicBezTo>
                <a:cubicBezTo>
                  <a:pt x="230182" y="79907"/>
                  <a:pt x="256812" y="77943"/>
                  <a:pt x="267852" y="76839"/>
                </a:cubicBezTo>
                <a:cubicBezTo>
                  <a:pt x="263619" y="86364"/>
                  <a:pt x="261507" y="97152"/>
                  <a:pt x="255152" y="105414"/>
                </a:cubicBezTo>
                <a:cubicBezTo>
                  <a:pt x="250499" y="111463"/>
                  <a:pt x="242694" y="114269"/>
                  <a:pt x="236102" y="118114"/>
                </a:cubicBezTo>
                <a:cubicBezTo>
                  <a:pt x="217416" y="129014"/>
                  <a:pt x="220068" y="127036"/>
                  <a:pt x="201177" y="130814"/>
                </a:cubicBezTo>
                <a:cubicBezTo>
                  <a:pt x="190594" y="136106"/>
                  <a:pt x="180652" y="142947"/>
                  <a:pt x="169427" y="146689"/>
                </a:cubicBezTo>
                <a:cubicBezTo>
                  <a:pt x="166252" y="147747"/>
                  <a:pt x="163149" y="149052"/>
                  <a:pt x="159902" y="149864"/>
                </a:cubicBezTo>
                <a:cubicBezTo>
                  <a:pt x="154667" y="151173"/>
                  <a:pt x="149295" y="151868"/>
                  <a:pt x="144027" y="153039"/>
                </a:cubicBezTo>
                <a:cubicBezTo>
                  <a:pt x="139767" y="153986"/>
                  <a:pt x="135560" y="155156"/>
                  <a:pt x="131327" y="156214"/>
                </a:cubicBezTo>
                <a:cubicBezTo>
                  <a:pt x="134502" y="149864"/>
                  <a:pt x="135832" y="142184"/>
                  <a:pt x="140852" y="137164"/>
                </a:cubicBezTo>
                <a:cubicBezTo>
                  <a:pt x="149591" y="128425"/>
                  <a:pt x="171744" y="124997"/>
                  <a:pt x="182127" y="121289"/>
                </a:cubicBezTo>
                <a:cubicBezTo>
                  <a:pt x="222659" y="106813"/>
                  <a:pt x="185458" y="114900"/>
                  <a:pt x="236102" y="102239"/>
                </a:cubicBezTo>
                <a:cubicBezTo>
                  <a:pt x="242347" y="100678"/>
                  <a:pt x="248818" y="100216"/>
                  <a:pt x="255152" y="99064"/>
                </a:cubicBezTo>
                <a:cubicBezTo>
                  <a:pt x="287151" y="93246"/>
                  <a:pt x="253407" y="98092"/>
                  <a:pt x="296427" y="92714"/>
                </a:cubicBezTo>
                <a:cubicBezTo>
                  <a:pt x="295369" y="99064"/>
                  <a:pt x="296823" y="106408"/>
                  <a:pt x="293252" y="111764"/>
                </a:cubicBezTo>
                <a:cubicBezTo>
                  <a:pt x="284146" y="125423"/>
                  <a:pt x="266287" y="133734"/>
                  <a:pt x="251977" y="140339"/>
                </a:cubicBezTo>
                <a:cubicBezTo>
                  <a:pt x="237627" y="146962"/>
                  <a:pt x="225749" y="151915"/>
                  <a:pt x="210702" y="156214"/>
                </a:cubicBezTo>
                <a:cubicBezTo>
                  <a:pt x="202311" y="158612"/>
                  <a:pt x="193675" y="160101"/>
                  <a:pt x="185302" y="162564"/>
                </a:cubicBezTo>
                <a:cubicBezTo>
                  <a:pt x="123508" y="180739"/>
                  <a:pt x="179106" y="166494"/>
                  <a:pt x="144027" y="175264"/>
                </a:cubicBezTo>
                <a:cubicBezTo>
                  <a:pt x="139794" y="174206"/>
                  <a:pt x="133572" y="175831"/>
                  <a:pt x="131327" y="172089"/>
                </a:cubicBezTo>
                <a:cubicBezTo>
                  <a:pt x="129082" y="168347"/>
                  <a:pt x="132783" y="163400"/>
                  <a:pt x="134502" y="159389"/>
                </a:cubicBezTo>
                <a:cubicBezTo>
                  <a:pt x="140196" y="146104"/>
                  <a:pt x="142272" y="149580"/>
                  <a:pt x="156727" y="146689"/>
                </a:cubicBezTo>
                <a:cubicBezTo>
                  <a:pt x="160960" y="144572"/>
                  <a:pt x="164937" y="141836"/>
                  <a:pt x="169427" y="140339"/>
                </a:cubicBezTo>
                <a:cubicBezTo>
                  <a:pt x="174547" y="138632"/>
                  <a:pt x="180034" y="138335"/>
                  <a:pt x="185302" y="137164"/>
                </a:cubicBezTo>
                <a:cubicBezTo>
                  <a:pt x="189562" y="136217"/>
                  <a:pt x="193769" y="135047"/>
                  <a:pt x="198002" y="133989"/>
                </a:cubicBezTo>
                <a:cubicBezTo>
                  <a:pt x="207527" y="135047"/>
                  <a:pt x="219800" y="130387"/>
                  <a:pt x="226577" y="137164"/>
                </a:cubicBezTo>
                <a:cubicBezTo>
                  <a:pt x="230810" y="141397"/>
                  <a:pt x="218749" y="146384"/>
                  <a:pt x="213877" y="149864"/>
                </a:cubicBezTo>
                <a:cubicBezTo>
                  <a:pt x="211154" y="151809"/>
                  <a:pt x="207486" y="151864"/>
                  <a:pt x="204352" y="153039"/>
                </a:cubicBezTo>
                <a:cubicBezTo>
                  <a:pt x="199016" y="155040"/>
                  <a:pt x="193884" y="157587"/>
                  <a:pt x="188477" y="159389"/>
                </a:cubicBezTo>
                <a:cubicBezTo>
                  <a:pt x="184337" y="160769"/>
                  <a:pt x="179973" y="161365"/>
                  <a:pt x="175777" y="162564"/>
                </a:cubicBezTo>
                <a:cubicBezTo>
                  <a:pt x="172559" y="163483"/>
                  <a:pt x="163259" y="167236"/>
                  <a:pt x="166252" y="165739"/>
                </a:cubicBezTo>
                <a:cubicBezTo>
                  <a:pt x="171350" y="163190"/>
                  <a:pt x="176629" y="160889"/>
                  <a:pt x="182127" y="159389"/>
                </a:cubicBezTo>
                <a:cubicBezTo>
                  <a:pt x="188338" y="157695"/>
                  <a:pt x="194827" y="157272"/>
                  <a:pt x="201177" y="156214"/>
                </a:cubicBezTo>
                <a:cubicBezTo>
                  <a:pt x="208315" y="152645"/>
                  <a:pt x="224605" y="141388"/>
                  <a:pt x="232927" y="153039"/>
                </a:cubicBezTo>
                <a:cubicBezTo>
                  <a:pt x="236669" y="158277"/>
                  <a:pt x="229752" y="165651"/>
                  <a:pt x="229752" y="172089"/>
                </a:cubicBezTo>
                <a:cubicBezTo>
                  <a:pt x="229752" y="176453"/>
                  <a:pt x="229841" y="162475"/>
                  <a:pt x="232927" y="159389"/>
                </a:cubicBezTo>
                <a:cubicBezTo>
                  <a:pt x="236957" y="155359"/>
                  <a:pt x="243820" y="155807"/>
                  <a:pt x="248802" y="153039"/>
                </a:cubicBezTo>
                <a:cubicBezTo>
                  <a:pt x="277635" y="137021"/>
                  <a:pt x="247972" y="148024"/>
                  <a:pt x="271027" y="140339"/>
                </a:cubicBezTo>
                <a:cubicBezTo>
                  <a:pt x="280881" y="143624"/>
                  <a:pt x="287934" y="142482"/>
                  <a:pt x="274202" y="156214"/>
                </a:cubicBezTo>
                <a:cubicBezTo>
                  <a:pt x="261602" y="168814"/>
                  <a:pt x="256792" y="168504"/>
                  <a:pt x="242452" y="172089"/>
                </a:cubicBezTo>
                <a:cubicBezTo>
                  <a:pt x="247268" y="168878"/>
                  <a:pt x="254929" y="162564"/>
                  <a:pt x="261502" y="162564"/>
                </a:cubicBezTo>
                <a:cubicBezTo>
                  <a:pt x="267940" y="162564"/>
                  <a:pt x="274202" y="164681"/>
                  <a:pt x="280552" y="165739"/>
                </a:cubicBezTo>
                <a:cubicBezTo>
                  <a:pt x="275676" y="173053"/>
                  <a:pt x="274901" y="178439"/>
                  <a:pt x="264677" y="178439"/>
                </a:cubicBezTo>
                <a:cubicBezTo>
                  <a:pt x="204343" y="178439"/>
                  <a:pt x="144027" y="176322"/>
                  <a:pt x="83702" y="175264"/>
                </a:cubicBezTo>
                <a:cubicBezTo>
                  <a:pt x="69944" y="173147"/>
                  <a:pt x="53563" y="177266"/>
                  <a:pt x="42427" y="168914"/>
                </a:cubicBezTo>
                <a:cubicBezTo>
                  <a:pt x="36440" y="164424"/>
                  <a:pt x="43633" y="153909"/>
                  <a:pt x="45602" y="146689"/>
                </a:cubicBezTo>
                <a:cubicBezTo>
                  <a:pt x="48706" y="135309"/>
                  <a:pt x="56098" y="128892"/>
                  <a:pt x="64652" y="121289"/>
                </a:cubicBezTo>
                <a:cubicBezTo>
                  <a:pt x="69717" y="116787"/>
                  <a:pt x="75106" y="112655"/>
                  <a:pt x="80527" y="108589"/>
                </a:cubicBezTo>
                <a:cubicBezTo>
                  <a:pt x="83580" y="106299"/>
                  <a:pt x="86397" y="103335"/>
                  <a:pt x="90052" y="102239"/>
                </a:cubicBezTo>
                <a:cubicBezTo>
                  <a:pt x="97220" y="100089"/>
                  <a:pt x="104869" y="100122"/>
                  <a:pt x="112277" y="99064"/>
                </a:cubicBezTo>
                <a:cubicBezTo>
                  <a:pt x="127515" y="93985"/>
                  <a:pt x="137250" y="89326"/>
                  <a:pt x="156727" y="99064"/>
                </a:cubicBezTo>
                <a:cubicBezTo>
                  <a:pt x="161554" y="101477"/>
                  <a:pt x="158844" y="109647"/>
                  <a:pt x="159902" y="114939"/>
                </a:cubicBezTo>
                <a:cubicBezTo>
                  <a:pt x="156727" y="123406"/>
                  <a:pt x="155695" y="133026"/>
                  <a:pt x="150377" y="140339"/>
                </a:cubicBezTo>
                <a:cubicBezTo>
                  <a:pt x="146747" y="145330"/>
                  <a:pt x="140232" y="147572"/>
                  <a:pt x="134502" y="149864"/>
                </a:cubicBezTo>
                <a:cubicBezTo>
                  <a:pt x="131332" y="151132"/>
                  <a:pt x="101263" y="155933"/>
                  <a:pt x="99577" y="156214"/>
                </a:cubicBezTo>
                <a:cubicBezTo>
                  <a:pt x="96402" y="158331"/>
                  <a:pt x="93868" y="162564"/>
                  <a:pt x="90052" y="162564"/>
                </a:cubicBezTo>
                <a:cubicBezTo>
                  <a:pt x="80091" y="162564"/>
                  <a:pt x="58234" y="156282"/>
                  <a:pt x="74177" y="140339"/>
                </a:cubicBezTo>
                <a:cubicBezTo>
                  <a:pt x="79876" y="134640"/>
                  <a:pt x="89193" y="134419"/>
                  <a:pt x="96402" y="130814"/>
                </a:cubicBezTo>
                <a:cubicBezTo>
                  <a:pt x="99815" y="129107"/>
                  <a:pt x="102822" y="126682"/>
                  <a:pt x="105927" y="124464"/>
                </a:cubicBezTo>
                <a:cubicBezTo>
                  <a:pt x="110233" y="121388"/>
                  <a:pt x="113742" y="116974"/>
                  <a:pt x="118627" y="114939"/>
                </a:cubicBezTo>
                <a:cubicBezTo>
                  <a:pt x="126683" y="111582"/>
                  <a:pt x="144027" y="108589"/>
                  <a:pt x="144027" y="108589"/>
                </a:cubicBezTo>
                <a:cubicBezTo>
                  <a:pt x="159892" y="113877"/>
                  <a:pt x="153930" y="109395"/>
                  <a:pt x="140852" y="118114"/>
                </a:cubicBezTo>
                <a:cubicBezTo>
                  <a:pt x="135213" y="121873"/>
                  <a:pt x="131269" y="128297"/>
                  <a:pt x="124977" y="130814"/>
                </a:cubicBezTo>
                <a:cubicBezTo>
                  <a:pt x="114956" y="134822"/>
                  <a:pt x="93227" y="137164"/>
                  <a:pt x="93227" y="137164"/>
                </a:cubicBezTo>
                <a:cubicBezTo>
                  <a:pt x="82644" y="136106"/>
                  <a:pt x="70814" y="139082"/>
                  <a:pt x="61477" y="133989"/>
                </a:cubicBezTo>
                <a:cubicBezTo>
                  <a:pt x="56739" y="131405"/>
                  <a:pt x="58302" y="123510"/>
                  <a:pt x="58302" y="118114"/>
                </a:cubicBezTo>
                <a:cubicBezTo>
                  <a:pt x="58302" y="93131"/>
                  <a:pt x="56706" y="81612"/>
                  <a:pt x="71002" y="64139"/>
                </a:cubicBezTo>
                <a:cubicBezTo>
                  <a:pt x="82461" y="50133"/>
                  <a:pt x="90566" y="43244"/>
                  <a:pt x="105927" y="35564"/>
                </a:cubicBezTo>
                <a:cubicBezTo>
                  <a:pt x="113136" y="31959"/>
                  <a:pt x="120943" y="29644"/>
                  <a:pt x="128152" y="26039"/>
                </a:cubicBezTo>
                <a:cubicBezTo>
                  <a:pt x="175414" y="2408"/>
                  <a:pt x="124174" y="23165"/>
                  <a:pt x="175777" y="3814"/>
                </a:cubicBezTo>
                <a:cubicBezTo>
                  <a:pt x="178952" y="4872"/>
                  <a:pt x="184244" y="3814"/>
                  <a:pt x="185302" y="6989"/>
                </a:cubicBezTo>
                <a:cubicBezTo>
                  <a:pt x="188220" y="15743"/>
                  <a:pt x="178373" y="30618"/>
                  <a:pt x="172602" y="35564"/>
                </a:cubicBezTo>
                <a:cubicBezTo>
                  <a:pt x="169008" y="38644"/>
                  <a:pt x="163916" y="39406"/>
                  <a:pt x="159902" y="41914"/>
                </a:cubicBezTo>
                <a:cubicBezTo>
                  <a:pt x="120890" y="66297"/>
                  <a:pt x="175544" y="37155"/>
                  <a:pt x="131327" y="57789"/>
                </a:cubicBezTo>
                <a:cubicBezTo>
                  <a:pt x="120605" y="62793"/>
                  <a:pt x="111249" y="71719"/>
                  <a:pt x="99577" y="73664"/>
                </a:cubicBezTo>
                <a:cubicBezTo>
                  <a:pt x="73925" y="77939"/>
                  <a:pt x="86634" y="74803"/>
                  <a:pt x="61477" y="83189"/>
                </a:cubicBezTo>
                <a:cubicBezTo>
                  <a:pt x="48777" y="81072"/>
                  <a:pt x="34090" y="83981"/>
                  <a:pt x="23377" y="76839"/>
                </a:cubicBezTo>
                <a:cubicBezTo>
                  <a:pt x="18974" y="73904"/>
                  <a:pt x="28884" y="67583"/>
                  <a:pt x="32902" y="64139"/>
                </a:cubicBezTo>
                <a:cubicBezTo>
                  <a:pt x="36496" y="61059"/>
                  <a:pt x="41078" y="59181"/>
                  <a:pt x="45602" y="57789"/>
                </a:cubicBezTo>
                <a:cubicBezTo>
                  <a:pt x="54928" y="54920"/>
                  <a:pt x="64670" y="53633"/>
                  <a:pt x="74177" y="51439"/>
                </a:cubicBezTo>
                <a:cubicBezTo>
                  <a:pt x="103322" y="44713"/>
                  <a:pt x="68735" y="51892"/>
                  <a:pt x="102752" y="45089"/>
                </a:cubicBezTo>
                <a:cubicBezTo>
                  <a:pt x="114394" y="46147"/>
                  <a:pt x="126587" y="44567"/>
                  <a:pt x="137677" y="48264"/>
                </a:cubicBezTo>
                <a:cubicBezTo>
                  <a:pt x="140852" y="49322"/>
                  <a:pt x="141222" y="54463"/>
                  <a:pt x="140852" y="57789"/>
                </a:cubicBezTo>
                <a:cubicBezTo>
                  <a:pt x="140113" y="64442"/>
                  <a:pt x="138215" y="71270"/>
                  <a:pt x="134502" y="76839"/>
                </a:cubicBezTo>
                <a:cubicBezTo>
                  <a:pt x="131567" y="81242"/>
                  <a:pt x="126289" y="83559"/>
                  <a:pt x="121802" y="86364"/>
                </a:cubicBezTo>
                <a:cubicBezTo>
                  <a:pt x="106677" y="95817"/>
                  <a:pt x="106383" y="91971"/>
                  <a:pt x="86877" y="99064"/>
                </a:cubicBezTo>
                <a:cubicBezTo>
                  <a:pt x="82429" y="100681"/>
                  <a:pt x="78410" y="103297"/>
                  <a:pt x="74177" y="105414"/>
                </a:cubicBezTo>
                <a:lnTo>
                  <a:pt x="55127" y="102239"/>
                </a:lnTo>
                <a:cubicBezTo>
                  <a:pt x="50841" y="93667"/>
                  <a:pt x="54016" y="82236"/>
                  <a:pt x="58302" y="73664"/>
                </a:cubicBezTo>
                <a:cubicBezTo>
                  <a:pt x="62424" y="65421"/>
                  <a:pt x="91167" y="59285"/>
                  <a:pt x="96402" y="57789"/>
                </a:cubicBezTo>
                <a:cubicBezTo>
                  <a:pt x="106985" y="58847"/>
                  <a:pt x="122053" y="52251"/>
                  <a:pt x="128152" y="60964"/>
                </a:cubicBezTo>
                <a:cubicBezTo>
                  <a:pt x="136803" y="73322"/>
                  <a:pt x="119614" y="91509"/>
                  <a:pt x="109102" y="95889"/>
                </a:cubicBezTo>
                <a:cubicBezTo>
                  <a:pt x="99834" y="99751"/>
                  <a:pt x="90431" y="103763"/>
                  <a:pt x="80527" y="105414"/>
                </a:cubicBezTo>
                <a:cubicBezTo>
                  <a:pt x="57173" y="109306"/>
                  <a:pt x="67722" y="107028"/>
                  <a:pt x="48777" y="111764"/>
                </a:cubicBezTo>
                <a:cubicBezTo>
                  <a:pt x="41956" y="109490"/>
                  <a:pt x="25980" y="107666"/>
                  <a:pt x="42427" y="92714"/>
                </a:cubicBezTo>
                <a:cubicBezTo>
                  <a:pt x="60872" y="75946"/>
                  <a:pt x="70844" y="78466"/>
                  <a:pt x="90052" y="73664"/>
                </a:cubicBezTo>
                <a:cubicBezTo>
                  <a:pt x="93299" y="72852"/>
                  <a:pt x="96371" y="71451"/>
                  <a:pt x="99577" y="70489"/>
                </a:cubicBezTo>
                <a:cubicBezTo>
                  <a:pt x="106957" y="68275"/>
                  <a:pt x="114394" y="66256"/>
                  <a:pt x="121802" y="64139"/>
                </a:cubicBezTo>
                <a:cubicBezTo>
                  <a:pt x="135560" y="65197"/>
                  <a:pt x="149986" y="62950"/>
                  <a:pt x="163077" y="67314"/>
                </a:cubicBezTo>
                <a:cubicBezTo>
                  <a:pt x="167567" y="68811"/>
                  <a:pt x="170205" y="75345"/>
                  <a:pt x="169427" y="80014"/>
                </a:cubicBezTo>
                <a:cubicBezTo>
                  <a:pt x="167871" y="89351"/>
                  <a:pt x="163016" y="98339"/>
                  <a:pt x="156727" y="105414"/>
                </a:cubicBezTo>
                <a:cubicBezTo>
                  <a:pt x="153828" y="108675"/>
                  <a:pt x="148167" y="107209"/>
                  <a:pt x="144027" y="108589"/>
                </a:cubicBezTo>
                <a:cubicBezTo>
                  <a:pt x="135449" y="111448"/>
                  <a:pt x="127205" y="115255"/>
                  <a:pt x="118627" y="118114"/>
                </a:cubicBezTo>
                <a:cubicBezTo>
                  <a:pt x="107399" y="121857"/>
                  <a:pt x="95271" y="122811"/>
                  <a:pt x="83702" y="124464"/>
                </a:cubicBezTo>
                <a:cubicBezTo>
                  <a:pt x="77352" y="122347"/>
                  <a:pt x="66903" y="124418"/>
                  <a:pt x="64652" y="118114"/>
                </a:cubicBezTo>
                <a:cubicBezTo>
                  <a:pt x="53972" y="88210"/>
                  <a:pt x="65542" y="80026"/>
                  <a:pt x="83702" y="67314"/>
                </a:cubicBezTo>
                <a:cubicBezTo>
                  <a:pt x="109771" y="49066"/>
                  <a:pt x="89164" y="65427"/>
                  <a:pt x="121802" y="51439"/>
                </a:cubicBezTo>
                <a:cubicBezTo>
                  <a:pt x="169904" y="30824"/>
                  <a:pt x="113047" y="41122"/>
                  <a:pt x="185302" y="35564"/>
                </a:cubicBezTo>
                <a:cubicBezTo>
                  <a:pt x="211065" y="28203"/>
                  <a:pt x="217270" y="24826"/>
                  <a:pt x="248802" y="26039"/>
                </a:cubicBezTo>
                <a:cubicBezTo>
                  <a:pt x="262712" y="26574"/>
                  <a:pt x="276319" y="30272"/>
                  <a:pt x="290077" y="32389"/>
                </a:cubicBezTo>
                <a:cubicBezTo>
                  <a:pt x="278730" y="55083"/>
                  <a:pt x="290219" y="37355"/>
                  <a:pt x="264677" y="57789"/>
                </a:cubicBezTo>
                <a:cubicBezTo>
                  <a:pt x="259385" y="62022"/>
                  <a:pt x="254613" y="67002"/>
                  <a:pt x="248802" y="70489"/>
                </a:cubicBezTo>
                <a:cubicBezTo>
                  <a:pt x="243915" y="73421"/>
                  <a:pt x="238263" y="74838"/>
                  <a:pt x="232927" y="76839"/>
                </a:cubicBezTo>
                <a:cubicBezTo>
                  <a:pt x="223949" y="80206"/>
                  <a:pt x="208534" y="84262"/>
                  <a:pt x="201177" y="86364"/>
                </a:cubicBezTo>
                <a:cubicBezTo>
                  <a:pt x="195885" y="85306"/>
                  <a:pt x="187009" y="88309"/>
                  <a:pt x="185302" y="83189"/>
                </a:cubicBezTo>
                <a:cubicBezTo>
                  <a:pt x="183351" y="77335"/>
                  <a:pt x="190811" y="71999"/>
                  <a:pt x="194827" y="67314"/>
                </a:cubicBezTo>
                <a:cubicBezTo>
                  <a:pt x="197310" y="64417"/>
                  <a:pt x="201039" y="62857"/>
                  <a:pt x="204352" y="60964"/>
                </a:cubicBezTo>
                <a:cubicBezTo>
                  <a:pt x="217265" y="53585"/>
                  <a:pt x="215862" y="54912"/>
                  <a:pt x="229752" y="51439"/>
                </a:cubicBezTo>
                <a:cubicBezTo>
                  <a:pt x="235044" y="52497"/>
                  <a:pt x="242950" y="49929"/>
                  <a:pt x="245627" y="54614"/>
                </a:cubicBezTo>
                <a:cubicBezTo>
                  <a:pt x="248821" y="60203"/>
                  <a:pt x="246144" y="68390"/>
                  <a:pt x="242452" y="73664"/>
                </a:cubicBezTo>
                <a:cubicBezTo>
                  <a:pt x="238075" y="79916"/>
                  <a:pt x="229946" y="82437"/>
                  <a:pt x="223402" y="86364"/>
                </a:cubicBezTo>
                <a:cubicBezTo>
                  <a:pt x="214503" y="91703"/>
                  <a:pt x="204381" y="95242"/>
                  <a:pt x="194827" y="99064"/>
                </a:cubicBezTo>
                <a:cubicBezTo>
                  <a:pt x="186891" y="97477"/>
                  <a:pt x="167764" y="99148"/>
                  <a:pt x="182127" y="83189"/>
                </a:cubicBezTo>
                <a:cubicBezTo>
                  <a:pt x="189207" y="75322"/>
                  <a:pt x="207527" y="64139"/>
                  <a:pt x="207527" y="64139"/>
                </a:cubicBezTo>
                <a:cubicBezTo>
                  <a:pt x="253725" y="67439"/>
                  <a:pt x="249140" y="52958"/>
                  <a:pt x="255152" y="80014"/>
                </a:cubicBezTo>
                <a:cubicBezTo>
                  <a:pt x="256323" y="85282"/>
                  <a:pt x="257269" y="90597"/>
                  <a:pt x="258327" y="95889"/>
                </a:cubicBezTo>
                <a:cubicBezTo>
                  <a:pt x="257269" y="103297"/>
                  <a:pt x="259002" y="111697"/>
                  <a:pt x="255152" y="118114"/>
                </a:cubicBezTo>
                <a:cubicBezTo>
                  <a:pt x="251977" y="123406"/>
                  <a:pt x="244672" y="124642"/>
                  <a:pt x="239277" y="127639"/>
                </a:cubicBezTo>
                <a:cubicBezTo>
                  <a:pt x="225693" y="135186"/>
                  <a:pt x="228386" y="133537"/>
                  <a:pt x="213877" y="137164"/>
                </a:cubicBezTo>
                <a:cubicBezTo>
                  <a:pt x="207527" y="135047"/>
                  <a:pt x="197820" y="136801"/>
                  <a:pt x="194827" y="130814"/>
                </a:cubicBezTo>
                <a:cubicBezTo>
                  <a:pt x="192460" y="126081"/>
                  <a:pt x="200370" y="121599"/>
                  <a:pt x="204352" y="118114"/>
                </a:cubicBezTo>
                <a:cubicBezTo>
                  <a:pt x="218785" y="105485"/>
                  <a:pt x="221403" y="109386"/>
                  <a:pt x="239277" y="105414"/>
                </a:cubicBezTo>
                <a:cubicBezTo>
                  <a:pt x="244876" y="104170"/>
                  <a:pt x="261587" y="97125"/>
                  <a:pt x="264677" y="95889"/>
                </a:cubicBezTo>
                <a:cubicBezTo>
                  <a:pt x="269969" y="96947"/>
                  <a:pt x="275867" y="96387"/>
                  <a:pt x="280552" y="99064"/>
                </a:cubicBezTo>
                <a:cubicBezTo>
                  <a:pt x="291957" y="105581"/>
                  <a:pt x="286654" y="127403"/>
                  <a:pt x="283727" y="133989"/>
                </a:cubicBezTo>
                <a:cubicBezTo>
                  <a:pt x="282368" y="137047"/>
                  <a:pt x="277195" y="135667"/>
                  <a:pt x="274202" y="137164"/>
                </a:cubicBezTo>
                <a:cubicBezTo>
                  <a:pt x="270789" y="138871"/>
                  <a:pt x="268090" y="141807"/>
                  <a:pt x="264677" y="143514"/>
                </a:cubicBezTo>
                <a:cubicBezTo>
                  <a:pt x="252721" y="149492"/>
                  <a:pt x="248229" y="150007"/>
                  <a:pt x="236102" y="153039"/>
                </a:cubicBezTo>
                <a:cubicBezTo>
                  <a:pt x="231869" y="151981"/>
                  <a:pt x="224656" y="154044"/>
                  <a:pt x="223402" y="149864"/>
                </a:cubicBezTo>
                <a:cubicBezTo>
                  <a:pt x="215024" y="121937"/>
                  <a:pt x="221649" y="122932"/>
                  <a:pt x="236102" y="118114"/>
                </a:cubicBezTo>
                <a:cubicBezTo>
                  <a:pt x="239277" y="119172"/>
                  <a:pt x="243260" y="118922"/>
                  <a:pt x="245627" y="121289"/>
                </a:cubicBezTo>
                <a:cubicBezTo>
                  <a:pt x="251991" y="127653"/>
                  <a:pt x="247135" y="145341"/>
                  <a:pt x="245627" y="149864"/>
                </a:cubicBezTo>
                <a:cubicBezTo>
                  <a:pt x="244420" y="153484"/>
                  <a:pt x="242690" y="157682"/>
                  <a:pt x="239277" y="159389"/>
                </a:cubicBezTo>
                <a:cubicBezTo>
                  <a:pt x="231471" y="163292"/>
                  <a:pt x="213877" y="165739"/>
                  <a:pt x="213877" y="165739"/>
                </a:cubicBezTo>
                <a:cubicBezTo>
                  <a:pt x="210702" y="167856"/>
                  <a:pt x="208168" y="172089"/>
                  <a:pt x="204352" y="172089"/>
                </a:cubicBezTo>
                <a:cubicBezTo>
                  <a:pt x="189447" y="172089"/>
                  <a:pt x="176520" y="165807"/>
                  <a:pt x="188477" y="149864"/>
                </a:cubicBezTo>
                <a:cubicBezTo>
                  <a:pt x="193476" y="143199"/>
                  <a:pt x="205953" y="139805"/>
                  <a:pt x="213877" y="137164"/>
                </a:cubicBezTo>
                <a:cubicBezTo>
                  <a:pt x="215994" y="141397"/>
                  <a:pt x="221724" y="145374"/>
                  <a:pt x="220227" y="149864"/>
                </a:cubicBezTo>
                <a:cubicBezTo>
                  <a:pt x="218730" y="154354"/>
                  <a:pt x="211541" y="153706"/>
                  <a:pt x="207527" y="156214"/>
                </a:cubicBezTo>
                <a:cubicBezTo>
                  <a:pt x="203040" y="159019"/>
                  <a:pt x="199663" y="163590"/>
                  <a:pt x="194827" y="165739"/>
                </a:cubicBezTo>
                <a:cubicBezTo>
                  <a:pt x="189896" y="167931"/>
                  <a:pt x="184220" y="167743"/>
                  <a:pt x="178952" y="168914"/>
                </a:cubicBezTo>
                <a:cubicBezTo>
                  <a:pt x="174692" y="169861"/>
                  <a:pt x="170432" y="170835"/>
                  <a:pt x="166252" y="172089"/>
                </a:cubicBezTo>
                <a:cubicBezTo>
                  <a:pt x="127603" y="183684"/>
                  <a:pt x="163774" y="174296"/>
                  <a:pt x="134502" y="181614"/>
                </a:cubicBezTo>
                <a:cubicBezTo>
                  <a:pt x="115452" y="179497"/>
                  <a:pt x="95536" y="181325"/>
                  <a:pt x="77352" y="175264"/>
                </a:cubicBezTo>
                <a:cubicBezTo>
                  <a:pt x="73092" y="173844"/>
                  <a:pt x="82978" y="167967"/>
                  <a:pt x="86877" y="165739"/>
                </a:cubicBezTo>
                <a:cubicBezTo>
                  <a:pt x="90666" y="163574"/>
                  <a:pt x="95344" y="163622"/>
                  <a:pt x="99577" y="162564"/>
                </a:cubicBezTo>
                <a:cubicBezTo>
                  <a:pt x="105927" y="163622"/>
                  <a:pt x="114075" y="161187"/>
                  <a:pt x="118627" y="165739"/>
                </a:cubicBezTo>
                <a:cubicBezTo>
                  <a:pt x="121713" y="168825"/>
                  <a:pt x="119266" y="176320"/>
                  <a:pt x="115452" y="178439"/>
                </a:cubicBezTo>
                <a:cubicBezTo>
                  <a:pt x="107993" y="182583"/>
                  <a:pt x="98519" y="180556"/>
                  <a:pt x="90052" y="181614"/>
                </a:cubicBezTo>
                <a:cubicBezTo>
                  <a:pt x="62864" y="179801"/>
                  <a:pt x="27052" y="193314"/>
                  <a:pt x="45602" y="156214"/>
                </a:cubicBezTo>
                <a:cubicBezTo>
                  <a:pt x="47099" y="153221"/>
                  <a:pt x="51866" y="153792"/>
                  <a:pt x="55127" y="153039"/>
                </a:cubicBezTo>
                <a:cubicBezTo>
                  <a:pt x="65644" y="150612"/>
                  <a:pt x="76294" y="148806"/>
                  <a:pt x="86877" y="146689"/>
                </a:cubicBezTo>
                <a:lnTo>
                  <a:pt x="102752" y="143514"/>
                </a:lnTo>
                <a:cubicBezTo>
                  <a:pt x="114394" y="144572"/>
                  <a:pt x="127653" y="140675"/>
                  <a:pt x="137677" y="146689"/>
                </a:cubicBezTo>
                <a:cubicBezTo>
                  <a:pt x="142304" y="149465"/>
                  <a:pt x="139129" y="159788"/>
                  <a:pt x="134502" y="162564"/>
                </a:cubicBezTo>
                <a:cubicBezTo>
                  <a:pt x="126284" y="167495"/>
                  <a:pt x="115467" y="164830"/>
                  <a:pt x="105927" y="165739"/>
                </a:cubicBezTo>
                <a:cubicBezTo>
                  <a:pt x="93240" y="166947"/>
                  <a:pt x="80527" y="167856"/>
                  <a:pt x="67827" y="168914"/>
                </a:cubicBezTo>
                <a:cubicBezTo>
                  <a:pt x="46660" y="167856"/>
                  <a:pt x="22668" y="176358"/>
                  <a:pt x="4327" y="165739"/>
                </a:cubicBezTo>
                <a:cubicBezTo>
                  <a:pt x="-4878" y="160410"/>
                  <a:pt x="2745" y="143502"/>
                  <a:pt x="7502" y="133989"/>
                </a:cubicBezTo>
                <a:cubicBezTo>
                  <a:pt x="10915" y="127163"/>
                  <a:pt x="19852" y="124943"/>
                  <a:pt x="26552" y="121289"/>
                </a:cubicBezTo>
                <a:cubicBezTo>
                  <a:pt x="31555" y="118560"/>
                  <a:pt x="37219" y="117254"/>
                  <a:pt x="42427" y="114939"/>
                </a:cubicBezTo>
                <a:cubicBezTo>
                  <a:pt x="46752" y="113017"/>
                  <a:pt x="50695" y="110251"/>
                  <a:pt x="55127" y="108589"/>
                </a:cubicBezTo>
                <a:cubicBezTo>
                  <a:pt x="59213" y="107057"/>
                  <a:pt x="63631" y="106613"/>
                  <a:pt x="67827" y="105414"/>
                </a:cubicBezTo>
                <a:cubicBezTo>
                  <a:pt x="71045" y="104495"/>
                  <a:pt x="74177" y="103297"/>
                  <a:pt x="77352" y="102239"/>
                </a:cubicBezTo>
                <a:cubicBezTo>
                  <a:pt x="80527" y="103297"/>
                  <a:pt x="85634" y="102307"/>
                  <a:pt x="86877" y="105414"/>
                </a:cubicBezTo>
                <a:cubicBezTo>
                  <a:pt x="88498" y="109466"/>
                  <a:pt x="86123" y="114483"/>
                  <a:pt x="83702" y="118114"/>
                </a:cubicBezTo>
                <a:cubicBezTo>
                  <a:pt x="81585" y="121289"/>
                  <a:pt x="77590" y="122757"/>
                  <a:pt x="74177" y="124464"/>
                </a:cubicBezTo>
                <a:cubicBezTo>
                  <a:pt x="69622" y="126741"/>
                  <a:pt x="56021" y="129797"/>
                  <a:pt x="51952" y="130814"/>
                </a:cubicBezTo>
                <a:cubicBezTo>
                  <a:pt x="42427" y="129756"/>
                  <a:pt x="32384" y="130914"/>
                  <a:pt x="23377" y="127639"/>
                </a:cubicBezTo>
                <a:cubicBezTo>
                  <a:pt x="19791" y="126335"/>
                  <a:pt x="17027" y="121930"/>
                  <a:pt x="17027" y="118114"/>
                </a:cubicBezTo>
                <a:cubicBezTo>
                  <a:pt x="17027" y="99998"/>
                  <a:pt x="18171" y="81491"/>
                  <a:pt x="23377" y="64139"/>
                </a:cubicBezTo>
                <a:cubicBezTo>
                  <a:pt x="26003" y="55387"/>
                  <a:pt x="42130" y="53101"/>
                  <a:pt x="48777" y="51439"/>
                </a:cubicBezTo>
                <a:cubicBezTo>
                  <a:pt x="56185" y="53556"/>
                  <a:pt x="67260" y="51054"/>
                  <a:pt x="71002" y="57789"/>
                </a:cubicBezTo>
                <a:cubicBezTo>
                  <a:pt x="74744" y="64524"/>
                  <a:pt x="71843" y="77248"/>
                  <a:pt x="64652" y="80014"/>
                </a:cubicBezTo>
                <a:cubicBezTo>
                  <a:pt x="53608" y="84262"/>
                  <a:pt x="41369" y="75781"/>
                  <a:pt x="29727" y="73664"/>
                </a:cubicBezTo>
                <a:cubicBezTo>
                  <a:pt x="30785" y="64139"/>
                  <a:pt x="29871" y="54181"/>
                  <a:pt x="32902" y="45089"/>
                </a:cubicBezTo>
                <a:cubicBezTo>
                  <a:pt x="34322" y="40829"/>
                  <a:pt x="38528" y="37792"/>
                  <a:pt x="42427" y="35564"/>
                </a:cubicBezTo>
                <a:cubicBezTo>
                  <a:pt x="46328" y="33335"/>
                  <a:pt x="73018" y="29407"/>
                  <a:pt x="74177" y="29214"/>
                </a:cubicBezTo>
                <a:cubicBezTo>
                  <a:pt x="80527" y="30272"/>
                  <a:pt x="89815" y="26930"/>
                  <a:pt x="93227" y="32389"/>
                </a:cubicBezTo>
                <a:cubicBezTo>
                  <a:pt x="107063" y="54527"/>
                  <a:pt x="87033" y="55369"/>
                  <a:pt x="77352" y="57789"/>
                </a:cubicBezTo>
                <a:cubicBezTo>
                  <a:pt x="71002" y="56731"/>
                  <a:pt x="63190" y="58804"/>
                  <a:pt x="58302" y="54614"/>
                </a:cubicBezTo>
                <a:cubicBezTo>
                  <a:pt x="54205" y="51102"/>
                  <a:pt x="55127" y="44135"/>
                  <a:pt x="55127" y="38739"/>
                </a:cubicBezTo>
                <a:cubicBezTo>
                  <a:pt x="55127" y="17503"/>
                  <a:pt x="56477" y="21058"/>
                  <a:pt x="71002" y="10164"/>
                </a:cubicBezTo>
                <a:cubicBezTo>
                  <a:pt x="81585" y="11222"/>
                  <a:pt x="92756" y="9704"/>
                  <a:pt x="102752" y="13339"/>
                </a:cubicBezTo>
                <a:cubicBezTo>
                  <a:pt x="105897" y="14483"/>
                  <a:pt x="105927" y="19517"/>
                  <a:pt x="105927" y="22864"/>
                </a:cubicBezTo>
                <a:cubicBezTo>
                  <a:pt x="105927" y="46390"/>
                  <a:pt x="107085" y="42201"/>
                  <a:pt x="93227" y="51439"/>
                </a:cubicBezTo>
                <a:cubicBezTo>
                  <a:pt x="91110" y="47206"/>
                  <a:pt x="84529" y="42848"/>
                  <a:pt x="86877" y="38739"/>
                </a:cubicBezTo>
                <a:cubicBezTo>
                  <a:pt x="90399" y="32575"/>
                  <a:pt x="99192" y="31459"/>
                  <a:pt x="105927" y="29214"/>
                </a:cubicBezTo>
                <a:cubicBezTo>
                  <a:pt x="111420" y="27383"/>
                  <a:pt x="147713" y="23197"/>
                  <a:pt x="150377" y="22864"/>
                </a:cubicBezTo>
                <a:cubicBezTo>
                  <a:pt x="205717" y="25777"/>
                  <a:pt x="205718" y="7009"/>
                  <a:pt x="213877" y="35564"/>
                </a:cubicBezTo>
                <a:cubicBezTo>
                  <a:pt x="215076" y="39760"/>
                  <a:pt x="215994" y="44031"/>
                  <a:pt x="217052" y="48264"/>
                </a:cubicBezTo>
                <a:cubicBezTo>
                  <a:pt x="215994" y="54614"/>
                  <a:pt x="217289" y="61855"/>
                  <a:pt x="213877" y="67314"/>
                </a:cubicBezTo>
                <a:cubicBezTo>
                  <a:pt x="211369" y="71328"/>
                  <a:pt x="204524" y="77011"/>
                  <a:pt x="201177" y="73664"/>
                </a:cubicBezTo>
                <a:cubicBezTo>
                  <a:pt x="197830" y="70317"/>
                  <a:pt x="203933" y="64044"/>
                  <a:pt x="207527" y="60964"/>
                </a:cubicBezTo>
                <a:cubicBezTo>
                  <a:pt x="215141" y="54438"/>
                  <a:pt x="233863" y="53049"/>
                  <a:pt x="242452" y="51439"/>
                </a:cubicBezTo>
                <a:cubicBezTo>
                  <a:pt x="253060" y="49450"/>
                  <a:pt x="274202" y="45089"/>
                  <a:pt x="274202" y="45089"/>
                </a:cubicBezTo>
                <a:cubicBezTo>
                  <a:pt x="283727" y="46147"/>
                  <a:pt x="294205" y="43978"/>
                  <a:pt x="302777" y="48264"/>
                </a:cubicBezTo>
                <a:cubicBezTo>
                  <a:pt x="306680" y="50215"/>
                  <a:pt x="305952" y="56600"/>
                  <a:pt x="305952" y="60964"/>
                </a:cubicBezTo>
                <a:cubicBezTo>
                  <a:pt x="305952" y="68448"/>
                  <a:pt x="305816" y="76350"/>
                  <a:pt x="302777" y="83189"/>
                </a:cubicBezTo>
                <a:cubicBezTo>
                  <a:pt x="301227" y="86676"/>
                  <a:pt x="296665" y="87832"/>
                  <a:pt x="293252" y="89539"/>
                </a:cubicBezTo>
                <a:cubicBezTo>
                  <a:pt x="278794" y="96768"/>
                  <a:pt x="274171" y="98016"/>
                  <a:pt x="261502" y="102239"/>
                </a:cubicBezTo>
                <a:cubicBezTo>
                  <a:pt x="254094" y="100122"/>
                  <a:pt x="242043" y="103080"/>
                  <a:pt x="239277" y="95889"/>
                </a:cubicBezTo>
                <a:cubicBezTo>
                  <a:pt x="232151" y="77361"/>
                  <a:pt x="244620" y="58054"/>
                  <a:pt x="258327" y="48264"/>
                </a:cubicBezTo>
                <a:cubicBezTo>
                  <a:pt x="261050" y="46319"/>
                  <a:pt x="264677" y="46147"/>
                  <a:pt x="267852" y="45089"/>
                </a:cubicBezTo>
                <a:cubicBezTo>
                  <a:pt x="271027" y="47206"/>
                  <a:pt x="276904" y="47653"/>
                  <a:pt x="277377" y="51439"/>
                </a:cubicBezTo>
                <a:cubicBezTo>
                  <a:pt x="282975" y="96223"/>
                  <a:pt x="286264" y="91868"/>
                  <a:pt x="264677" y="99064"/>
                </a:cubicBezTo>
                <a:cubicBezTo>
                  <a:pt x="261502" y="96947"/>
                  <a:pt x="255692" y="96492"/>
                  <a:pt x="255152" y="92714"/>
                </a:cubicBezTo>
                <a:cubicBezTo>
                  <a:pt x="245161" y="22780"/>
                  <a:pt x="257663" y="53286"/>
                  <a:pt x="264677" y="67314"/>
                </a:cubicBezTo>
                <a:cubicBezTo>
                  <a:pt x="263619" y="83189"/>
                  <a:pt x="263085" y="99108"/>
                  <a:pt x="261502" y="114939"/>
                </a:cubicBezTo>
                <a:cubicBezTo>
                  <a:pt x="260965" y="120309"/>
                  <a:pt x="262143" y="126998"/>
                  <a:pt x="258327" y="130814"/>
                </a:cubicBezTo>
                <a:cubicBezTo>
                  <a:pt x="255960" y="133181"/>
                  <a:pt x="256210" y="124464"/>
                  <a:pt x="255152" y="121289"/>
                </a:cubicBezTo>
                <a:cubicBezTo>
                  <a:pt x="255359" y="120459"/>
                  <a:pt x="259846" y="101134"/>
                  <a:pt x="261502" y="99064"/>
                </a:cubicBezTo>
                <a:cubicBezTo>
                  <a:pt x="263886" y="96084"/>
                  <a:pt x="267852" y="94831"/>
                  <a:pt x="271027" y="92714"/>
                </a:cubicBezTo>
                <a:cubicBezTo>
                  <a:pt x="274202" y="94831"/>
                  <a:pt x="278845" y="95651"/>
                  <a:pt x="280552" y="99064"/>
                </a:cubicBezTo>
                <a:cubicBezTo>
                  <a:pt x="284455" y="106870"/>
                  <a:pt x="286902" y="124464"/>
                  <a:pt x="286902" y="124464"/>
                </a:cubicBezTo>
                <a:cubicBezTo>
                  <a:pt x="278575" y="241037"/>
                  <a:pt x="289812" y="103296"/>
                  <a:pt x="280552" y="29214"/>
                </a:cubicBezTo>
                <a:cubicBezTo>
                  <a:pt x="279809" y="23273"/>
                  <a:pt x="272085" y="37681"/>
                  <a:pt x="267852" y="41914"/>
                </a:cubicBezTo>
                <a:cubicBezTo>
                  <a:pt x="265735" y="48264"/>
                  <a:pt x="260402" y="54362"/>
                  <a:pt x="261502" y="60964"/>
                </a:cubicBezTo>
                <a:cubicBezTo>
                  <a:pt x="262917" y="69456"/>
                  <a:pt x="265633" y="87014"/>
                  <a:pt x="267852" y="95889"/>
                </a:cubicBezTo>
                <a:cubicBezTo>
                  <a:pt x="268664" y="99136"/>
                  <a:pt x="270371" y="102132"/>
                  <a:pt x="271027" y="105414"/>
                </a:cubicBezTo>
                <a:cubicBezTo>
                  <a:pt x="273552" y="118039"/>
                  <a:pt x="275260" y="130814"/>
                  <a:pt x="277377" y="143514"/>
                </a:cubicBezTo>
                <a:cubicBezTo>
                  <a:pt x="276319" y="150922"/>
                  <a:pt x="278168" y="159393"/>
                  <a:pt x="274202" y="165739"/>
                </a:cubicBezTo>
                <a:cubicBezTo>
                  <a:pt x="271889" y="169439"/>
                  <a:pt x="265513" y="167195"/>
                  <a:pt x="261502" y="168914"/>
                </a:cubicBezTo>
                <a:cubicBezTo>
                  <a:pt x="257995" y="170417"/>
                  <a:pt x="255550" y="173924"/>
                  <a:pt x="251977" y="175264"/>
                </a:cubicBezTo>
                <a:cubicBezTo>
                  <a:pt x="240628" y="179520"/>
                  <a:pt x="201279" y="181341"/>
                  <a:pt x="198002" y="181614"/>
                </a:cubicBezTo>
                <a:cubicBezTo>
                  <a:pt x="171544" y="180556"/>
                  <a:pt x="145044" y="180261"/>
                  <a:pt x="118627" y="178439"/>
                </a:cubicBezTo>
                <a:cubicBezTo>
                  <a:pt x="114274" y="178139"/>
                  <a:pt x="110187" y="176211"/>
                  <a:pt x="105927" y="175264"/>
                </a:cubicBezTo>
                <a:cubicBezTo>
                  <a:pt x="100659" y="174093"/>
                  <a:pt x="95344" y="173147"/>
                  <a:pt x="90052" y="172089"/>
                </a:cubicBezTo>
                <a:cubicBezTo>
                  <a:pt x="85819" y="169972"/>
                  <a:pt x="81048" y="168696"/>
                  <a:pt x="77352" y="165739"/>
                </a:cubicBezTo>
                <a:cubicBezTo>
                  <a:pt x="61157" y="152783"/>
                  <a:pt x="52253" y="141242"/>
                  <a:pt x="45602" y="121289"/>
                </a:cubicBezTo>
                <a:lnTo>
                  <a:pt x="39252" y="102239"/>
                </a:lnTo>
                <a:lnTo>
                  <a:pt x="36077" y="92714"/>
                </a:lnTo>
                <a:cubicBezTo>
                  <a:pt x="34279" y="78332"/>
                  <a:pt x="29078" y="52738"/>
                  <a:pt x="36077" y="38739"/>
                </a:cubicBezTo>
                <a:cubicBezTo>
                  <a:pt x="38028" y="34836"/>
                  <a:pt x="44464" y="36228"/>
                  <a:pt x="48777" y="35564"/>
                </a:cubicBezTo>
                <a:cubicBezTo>
                  <a:pt x="58249" y="34107"/>
                  <a:pt x="67827" y="33447"/>
                  <a:pt x="77352" y="32389"/>
                </a:cubicBezTo>
                <a:cubicBezTo>
                  <a:pt x="88994" y="33447"/>
                  <a:pt x="101332" y="31459"/>
                  <a:pt x="112277" y="35564"/>
                </a:cubicBezTo>
                <a:cubicBezTo>
                  <a:pt x="115850" y="36904"/>
                  <a:pt x="102752" y="41914"/>
                  <a:pt x="102752" y="4191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1930686" y="5250104"/>
            <a:ext cx="824154" cy="39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/>
              <a:t>7</a:t>
            </a:r>
            <a:r>
              <a:rPr kumimoji="1" lang="ja-JP" altLang="en-US" sz="1400" b="1" dirty="0" smtClean="0"/>
              <a:t>月</a:t>
            </a:r>
            <a:r>
              <a:rPr lang="en-US" altLang="ja-JP" sz="1400" b="1" dirty="0"/>
              <a:t>22</a:t>
            </a:r>
            <a:r>
              <a:rPr kumimoji="1" lang="ja-JP" altLang="en-US" sz="1400" b="1" dirty="0" smtClean="0"/>
              <a:t>日</a:t>
            </a:r>
            <a:endParaRPr kumimoji="1" lang="en-US" altLang="ja-JP" sz="1400" b="1" dirty="0" smtClean="0"/>
          </a:p>
          <a:p>
            <a:pPr algn="ctr"/>
            <a:r>
              <a:rPr lang="en-US" altLang="ja-JP" sz="1400" b="1" dirty="0" smtClean="0"/>
              <a:t>9</a:t>
            </a:r>
            <a:r>
              <a:rPr lang="ja-JP" altLang="en-US" sz="1400" b="1" dirty="0" smtClean="0"/>
              <a:t>月</a:t>
            </a:r>
            <a:r>
              <a:rPr lang="en-US" altLang="ja-JP" sz="1400" b="1" dirty="0" smtClean="0"/>
              <a:t>20</a:t>
            </a:r>
            <a:r>
              <a:rPr lang="ja-JP" altLang="en-US" sz="1400" b="1" dirty="0" smtClean="0"/>
              <a:t>日</a:t>
            </a:r>
            <a:endParaRPr kumimoji="1" lang="ja-JP" altLang="en-US" sz="1400" b="1" dirty="0"/>
          </a:p>
        </p:txBody>
      </p:sp>
      <p:sp>
        <p:nvSpPr>
          <p:cNvPr id="54" name="正方形/長方形 53"/>
          <p:cNvSpPr/>
          <p:nvPr/>
        </p:nvSpPr>
        <p:spPr>
          <a:xfrm>
            <a:off x="2804730" y="5213197"/>
            <a:ext cx="479896" cy="521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5</a:t>
            </a:r>
          </a:p>
          <a:p>
            <a:pPr algn="ctr"/>
            <a:r>
              <a:rPr kumimoji="1" lang="en-US" altLang="ja-JP" b="1" dirty="0"/>
              <a:t>5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5376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1618</Words>
  <Application>Microsoft Office PowerPoint</Application>
  <PresentationFormat>ワイド画面</PresentationFormat>
  <Paragraphs>204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1" baseType="lpstr">
      <vt:lpstr>HGP創英角ｺﾞｼｯｸUB</vt:lpstr>
      <vt:lpstr>HGP創英角ﾎﾟｯﾌﾟ体</vt:lpstr>
      <vt:lpstr>HGS創英角ｺﾞｼｯｸUB</vt:lpstr>
      <vt:lpstr>HG丸ｺﾞｼｯｸM-PRO</vt:lpstr>
      <vt:lpstr>ＭＳ Ｐゴシック</vt:lpstr>
      <vt:lpstr>ＭＳ 明朝</vt:lpstr>
      <vt:lpstr>游ゴシック</vt:lpstr>
      <vt:lpstr>Arial</vt:lpstr>
      <vt:lpstr>Calibri</vt:lpstr>
      <vt:lpstr>Calibri Light</vt:lpstr>
      <vt:lpstr>Century</vt:lpstr>
      <vt:lpstr>Times New Roman</vt:lpstr>
      <vt:lpstr>Office テーマ</vt:lpstr>
      <vt:lpstr>「いきいきとうごう健康 　　マイレージ」ってなあに？</vt:lpstr>
      <vt:lpstr>  いきいきとうごう健康マイレージ事業とは？</vt:lpstr>
      <vt:lpstr>要約すると…</vt:lpstr>
      <vt:lpstr>＜実施期間＞ 令和５年６月１日～令和６年２月２９日  ＜対象者＞ 　東郷町在住・在学・在勤者すべて</vt:lpstr>
      <vt:lpstr>  ・６月号広報と同時に全戸配布。  ・役場１階健康保険課、いこまい　　 　館２階こども健康課窓口で随時　　 　配布。  ・役場総合案内に設置あり。  ・LivR TOGOまちの窓口（ららぽーと愛　知東郷店）に設置あり。  ・ホームページからダウンロード可能</vt:lpstr>
      <vt:lpstr>ポイントの貯め方　３パターンあります</vt:lpstr>
      <vt:lpstr>①健康づくりの目標を立てて取り組む</vt:lpstr>
      <vt:lpstr>②検診・健康相談を受ける</vt:lpstr>
      <vt:lpstr>③講座・教室等に参加をする。</vt:lpstr>
      <vt:lpstr>①～③の合計を計算する</vt:lpstr>
      <vt:lpstr>お得　その①</vt:lpstr>
      <vt:lpstr>「あいち健康づくり応援カード！ 　　　～ＭｙＣａ～（まいか）」のサービス具体例</vt:lpstr>
      <vt:lpstr>「あいち健康づくり応援カード！ 　　　～ＭｙＣａ～（まいか）」のサービス具体例</vt:lpstr>
      <vt:lpstr>「あいち健康づくり応援カード！ 　　　～ＭｙＣａ～（まいか）」のサービス具体例</vt:lpstr>
      <vt:lpstr>「あいち健康づくり応援カード！ 　　　～ＭｙＣａ～（まいか）」のサービス具体例　　</vt:lpstr>
      <vt:lpstr>お得　その②</vt:lpstr>
      <vt:lpstr>お得　その③</vt:lpstr>
      <vt:lpstr>ご質問等は、健康保険課まで。お気軽にお問い合わせください。  ☎0561－56－0758（直通）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「いきいきとうごう健康 　　マイレージ」ってなあに？</dc:title>
  <dc:creator>河合美代子</dc:creator>
  <cp:lastModifiedBy>a</cp:lastModifiedBy>
  <cp:revision>117</cp:revision>
  <cp:lastPrinted>2023-05-01T08:30:28Z</cp:lastPrinted>
  <dcterms:created xsi:type="dcterms:W3CDTF">2017-04-24T03:07:26Z</dcterms:created>
  <dcterms:modified xsi:type="dcterms:W3CDTF">2023-05-30T02:46:49Z</dcterms:modified>
</cp:coreProperties>
</file>